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6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4D5C32-B185-452A-A85D-905B8313339D}" type="datetimeFigureOut">
              <a:rPr lang="ru-RU" smtClean="0"/>
              <a:t>19.05.2014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50D822-DD4C-48A9-866D-B17A086B4D0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126722637479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-1" y="0"/>
            <a:ext cx="9144001" cy="6858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2297106"/>
          </a:xfrm>
        </p:spPr>
        <p:txBody>
          <a:bodyPr>
            <a:noAutofit/>
          </a:bodyPr>
          <a:lstStyle/>
          <a:p>
            <a:r>
              <a:rPr lang="uk-UA" sz="6600" dirty="0" smtClean="0">
                <a:latin typeface="Times New Roman" pitchFamily="18" charset="0"/>
                <a:cs typeface="Times New Roman" pitchFamily="18" charset="0"/>
              </a:rPr>
              <a:t>Фізичні характеристики зір</a:t>
            </a:r>
            <a:endParaRPr lang="ru-RU" sz="6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4578" name="Picture 2" descr="http://image.slidesharecdn.com/13-130411085125-phpapp01/95/slide-18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24982"/>
            <a:ext cx="9110690" cy="683301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3554" name="Picture 2" descr="http://image.slidesharecdn.com/13-130411085125-phpapp01/95/slide-19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2530" name="Picture 2" descr="http://image.slidesharecdn.com/13-130411085125-phpapp01/95/slide-20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278" y="0"/>
            <a:ext cx="9110722" cy="6833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5602" name="Picture 2" descr="http://image.slidesharecdn.com/13-130411085125-phpapp01/95/slide-21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http://image.slidesharecdn.com/13-130411085125-phpapp01/95/slide-22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9144001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http://image.slidesharecdn.com/13-130411085125-phpapp01/95/slide-24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865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http://image.slidesharecdn.com/13-130411085125-phpapp01/95/slide-25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http://image.slidesharecdn.com/13-130411085125-phpapp01/95/slide-26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http://image.slidesharecdn.com/13-130411085125-phpapp01/95/slide-27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1748" name="Picture 4" descr="http://900igr.net/datas/astronomija/Stroenie-zvjozd/0011-011-Antare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ttp://image.slidesharecdn.com/13-130411085125-phpapp01/95/slide-3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3342" y="0"/>
            <a:ext cx="9110658" cy="68329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4338" name="Picture 2" descr="http://image.slidesharecdn.com/13-130411085125-phpapp01/95/slide-4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3314" name="Picture 2" descr="http://image.slidesharecdn.com/13-130411085125-phpapp01/95/slide-5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8434" name="Picture 2" descr="http://image.slidesharecdn.com/13-130411085125-phpapp01/95/slide-6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7410" name="Picture 2" descr="http://image.slidesharecdn.com/13-130411085125-phpapp01/95/slide-8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1506" name="Picture 2" descr="http://image.slidesharecdn.com/13-130411085125-phpapp01/95/slide-11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482" name="Picture 2" descr="http://image.slidesharecdn.com/13-130411085125-phpapp01/95/slide-14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://image.slidesharecdn.com/13-130411085125-phpapp01/95/slide-17-1024.jpg?cb=13656883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10722" cy="6833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</TotalTime>
  <Words>3</Words>
  <Application>Microsoft Office PowerPoint</Application>
  <PresentationFormat>Экран (4:3)</PresentationFormat>
  <Paragraphs>1</Paragraphs>
  <Slides>19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19</vt:i4>
      </vt:variant>
    </vt:vector>
  </HeadingPairs>
  <TitlesOfParts>
    <vt:vector size="20" baseType="lpstr">
      <vt:lpstr>Тема Office</vt:lpstr>
      <vt:lpstr>Фізичні характеристики зір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Фізичні характеристики зір</dc:title>
  <dc:creator>1</dc:creator>
  <cp:lastModifiedBy>1</cp:lastModifiedBy>
  <cp:revision>2</cp:revision>
  <dcterms:created xsi:type="dcterms:W3CDTF">2014-05-19T18:51:28Z</dcterms:created>
  <dcterms:modified xsi:type="dcterms:W3CDTF">2014-05-19T19:10:05Z</dcterms:modified>
</cp:coreProperties>
</file>