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4741-DD88-4DD9-AFBE-028B9EA53E9F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E78B-39FB-4BC7-8595-6C9F20137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4741-DD88-4DD9-AFBE-028B9EA53E9F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E78B-39FB-4BC7-8595-6C9F20137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4741-DD88-4DD9-AFBE-028B9EA53E9F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E78B-39FB-4BC7-8595-6C9F20137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4741-DD88-4DD9-AFBE-028B9EA53E9F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E78B-39FB-4BC7-8595-6C9F20137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4741-DD88-4DD9-AFBE-028B9EA53E9F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E78B-39FB-4BC7-8595-6C9F20137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4741-DD88-4DD9-AFBE-028B9EA53E9F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E78B-39FB-4BC7-8595-6C9F20137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4741-DD88-4DD9-AFBE-028B9EA53E9F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E78B-39FB-4BC7-8595-6C9F20137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4741-DD88-4DD9-AFBE-028B9EA53E9F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E78B-39FB-4BC7-8595-6C9F20137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4741-DD88-4DD9-AFBE-028B9EA53E9F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E78B-39FB-4BC7-8595-6C9F20137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4741-DD88-4DD9-AFBE-028B9EA53E9F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E78B-39FB-4BC7-8595-6C9F20137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4741-DD88-4DD9-AFBE-028B9EA53E9F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E78B-39FB-4BC7-8595-6C9F20137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D4741-DD88-4DD9-AFBE-028B9EA53E9F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0E78B-39FB-4BC7-8595-6C9F201374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000240"/>
            <a:ext cx="798218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Підготували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презентацію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Чайкіна</a:t>
            </a: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</a:t>
            </a: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арина, </a:t>
            </a:r>
          </a:p>
          <a:p>
            <a:pPr algn="ctr"/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Лубяницький</a:t>
            </a: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Олександр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</Words>
  <Application>Microsoft Office PowerPoint</Application>
  <PresentationFormat>Экран (4:3)</PresentationFormat>
  <Paragraphs>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</dc:creator>
  <cp:lastModifiedBy>O</cp:lastModifiedBy>
  <cp:revision>2</cp:revision>
  <dcterms:created xsi:type="dcterms:W3CDTF">2014-01-26T13:44:42Z</dcterms:created>
  <dcterms:modified xsi:type="dcterms:W3CDTF">2014-01-26T13:56:27Z</dcterms:modified>
</cp:coreProperties>
</file>