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696" r:id="rId2"/>
    <p:sldMasterId id="2147483703" r:id="rId3"/>
    <p:sldMasterId id="2147483709" r:id="rId4"/>
  </p:sldMasterIdLst>
  <p:notesMasterIdLst>
    <p:notesMasterId r:id="rId21"/>
  </p:notesMasterIdLst>
  <p:sldIdLst>
    <p:sldId id="256" r:id="rId5"/>
    <p:sldId id="263" r:id="rId6"/>
    <p:sldId id="257" r:id="rId7"/>
    <p:sldId id="269" r:id="rId8"/>
    <p:sldId id="270" r:id="rId9"/>
    <p:sldId id="260" r:id="rId10"/>
    <p:sldId id="271" r:id="rId11"/>
    <p:sldId id="272" r:id="rId12"/>
    <p:sldId id="261" r:id="rId13"/>
    <p:sldId id="262" r:id="rId14"/>
    <p:sldId id="266" r:id="rId15"/>
    <p:sldId id="267" r:id="rId16"/>
    <p:sldId id="268" r:id="rId17"/>
    <p:sldId id="264" r:id="rId18"/>
    <p:sldId id="265" r:id="rId19"/>
    <p:sldId id="273" r:id="rId20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3300"/>
    <a:srgbClr val="2D2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45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A6667D7-EBD4-4A6B-B318-1596BD63D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9098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</p:grpSp>
      <p:sp>
        <p:nvSpPr>
          <p:cNvPr id="809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4E8BB-65F6-4A5B-9173-8F1092F710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703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01D1E-02C7-4A86-BC01-12502931B9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498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73E50-BE9F-40E2-83AD-26BCF64585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0474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A4FF2-1C50-4181-9435-C549ED2690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7658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050A-F86A-45F7-9599-9A9DC9C89F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5272180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0262E-52E0-4F19-98DF-9E1505AB0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5482475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F3E69-740A-4526-8A54-D67DFD3087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585978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E0EB6-9326-4716-B5BC-EBEEB61F8A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304317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DA1DE-85CD-49D3-AADD-AADEE44B26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6955860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D542F-C7BB-47E1-A932-31A703DA11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3956099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FBF7A-6CEA-4CCE-8D7A-4B726446D7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336667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ACEBD-DF16-45E8-991E-B19978873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51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2EB6-75D3-405E-8A3A-A62A372A38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6525980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F8C8A-244F-4987-9AE5-BDCBE55B46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0179306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D8088-3A44-49BC-8D17-A5545898B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766695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D2A7E-4457-4306-91C7-58465E4B53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0819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D9D5E-5B2A-4980-BCFB-476A010B42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492790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4803343 w 1000"/>
              <a:gd name="T3" fmla="*/ 0 h 1000"/>
              <a:gd name="T4" fmla="*/ 4803343 w 1000"/>
              <a:gd name="T5" fmla="*/ 109538 h 1000"/>
              <a:gd name="T6" fmla="*/ 0 w 1000"/>
              <a:gd name="T7" fmla="*/ 109538 h 1000"/>
              <a:gd name="T8" fmla="*/ 0 w 1000"/>
              <a:gd name="T9" fmla="*/ 0 h 1000"/>
              <a:gd name="T10" fmla="*/ 77724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A52AC3-D5C0-4363-9ECA-A88B956F69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8568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A4251-BF8E-44C7-ABAC-05B12F0970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9686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9A5F-2553-40AC-BE91-2C6BB3005B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3083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18E9C-2B43-44CA-B348-5D1E960BF4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71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CC0EC-4F29-4655-94AB-A5BB9FCB01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14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5DFA-D990-4254-9BE3-F4DAE6DB1B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7963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C45AD-54F8-40AC-91FF-3CB1D27696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6334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2BD8-FAA0-4D0B-872D-C84311319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4231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5543-CC02-46B7-869F-F71D0332D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3082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C0C7D-608B-421C-9F13-F9B91B366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976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2FD32-97DA-4848-A175-DC3CEB753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3655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F089D-3A26-4B2E-80F0-1CD512DCA4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3986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4 w 3271"/>
                    <a:gd name="T1" fmla="*/ 1990 h 3075"/>
                    <a:gd name="T2" fmla="*/ 187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10 w 3271"/>
                    <a:gd name="T13" fmla="*/ 216 h 3075"/>
                    <a:gd name="T14" fmla="*/ 510 w 3271"/>
                    <a:gd name="T15" fmla="*/ 42 h 3075"/>
                    <a:gd name="T16" fmla="*/ 894 w 3271"/>
                    <a:gd name="T17" fmla="*/ 6 h 3075"/>
                    <a:gd name="T18" fmla="*/ 1338 w 3271"/>
                    <a:gd name="T19" fmla="*/ 102 h 3075"/>
                    <a:gd name="T20" fmla="*/ 1812 w 3271"/>
                    <a:gd name="T21" fmla="*/ 324 h 3075"/>
                    <a:gd name="T22" fmla="*/ 2279 w 3271"/>
                    <a:gd name="T23" fmla="*/ 659 h 3075"/>
                    <a:gd name="T24" fmla="*/ 2777 w 3271"/>
                    <a:gd name="T25" fmla="*/ 1187 h 3075"/>
                    <a:gd name="T26" fmla="*/ 3094 w 3271"/>
                    <a:gd name="T27" fmla="*/ 1702 h 3075"/>
                    <a:gd name="T28" fmla="*/ 3215 w 3271"/>
                    <a:gd name="T29" fmla="*/ 2008 h 3075"/>
                    <a:gd name="T30" fmla="*/ 3269 w 3271"/>
                    <a:gd name="T31" fmla="*/ 2302 h 3075"/>
                    <a:gd name="T32" fmla="*/ 3263 w 3271"/>
                    <a:gd name="T33" fmla="*/ 2565 h 3075"/>
                    <a:gd name="T34" fmla="*/ 3197 w 3271"/>
                    <a:gd name="T35" fmla="*/ 2781 h 3075"/>
                    <a:gd name="T36" fmla="*/ 3077 w 3271"/>
                    <a:gd name="T37" fmla="*/ 2961 h 3075"/>
                    <a:gd name="T38" fmla="*/ 2927 w 3271"/>
                    <a:gd name="T39" fmla="*/ 3075 h 3075"/>
                    <a:gd name="T40" fmla="*/ 3077 w 3271"/>
                    <a:gd name="T41" fmla="*/ 2967 h 3075"/>
                    <a:gd name="T42" fmla="*/ 3203 w 3271"/>
                    <a:gd name="T43" fmla="*/ 2787 h 3075"/>
                    <a:gd name="T44" fmla="*/ 3269 w 3271"/>
                    <a:gd name="T45" fmla="*/ 2565 h 3075"/>
                    <a:gd name="T46" fmla="*/ 3275 w 3271"/>
                    <a:gd name="T47" fmla="*/ 2302 h 3075"/>
                    <a:gd name="T48" fmla="*/ 3221 w 3271"/>
                    <a:gd name="T49" fmla="*/ 2008 h 3075"/>
                    <a:gd name="T50" fmla="*/ 3100 w 3271"/>
                    <a:gd name="T51" fmla="*/ 1702 h 3075"/>
                    <a:gd name="T52" fmla="*/ 2783 w 3271"/>
                    <a:gd name="T53" fmla="*/ 1181 h 3075"/>
                    <a:gd name="T54" fmla="*/ 2285 w 3271"/>
                    <a:gd name="T55" fmla="*/ 653 h 3075"/>
                    <a:gd name="T56" fmla="*/ 1812 w 3271"/>
                    <a:gd name="T57" fmla="*/ 318 h 3075"/>
                    <a:gd name="T58" fmla="*/ 1338 w 3271"/>
                    <a:gd name="T59" fmla="*/ 96 h 3075"/>
                    <a:gd name="T60" fmla="*/ 894 w 3271"/>
                    <a:gd name="T61" fmla="*/ 0 h 3075"/>
                    <a:gd name="T62" fmla="*/ 504 w 3271"/>
                    <a:gd name="T63" fmla="*/ 36 h 3075"/>
                    <a:gd name="T64" fmla="*/ 205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1 w 3271"/>
                    <a:gd name="T75" fmla="*/ 1474 h 3075"/>
                    <a:gd name="T76" fmla="*/ 354 w 3271"/>
                    <a:gd name="T77" fmla="*/ 1786 h 3075"/>
                    <a:gd name="T78" fmla="*/ 852 w 3271"/>
                    <a:gd name="T79" fmla="*/ 2380 h 3075"/>
                    <a:gd name="T80" fmla="*/ 1248 w 3271"/>
                    <a:gd name="T81" fmla="*/ 2709 h 3075"/>
                    <a:gd name="T82" fmla="*/ 1661 w 3271"/>
                    <a:gd name="T83" fmla="*/ 2961 h 3075"/>
                    <a:gd name="T84" fmla="*/ 1943 w 3271"/>
                    <a:gd name="T85" fmla="*/ 3075 h 3075"/>
                    <a:gd name="T86" fmla="*/ 1530 w 3271"/>
                    <a:gd name="T87" fmla="*/ 2889 h 3075"/>
                    <a:gd name="T88" fmla="*/ 1121 w 3271"/>
                    <a:gd name="T89" fmla="*/ 2607 h 3075"/>
                    <a:gd name="T90" fmla="*/ 852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58 w 3952"/>
                      <a:gd name="T1" fmla="*/ 2860 h 3501"/>
                      <a:gd name="T2" fmla="*/ 3922 w 3952"/>
                      <a:gd name="T3" fmla="*/ 2614 h 3501"/>
                      <a:gd name="T4" fmla="*/ 3851 w 3952"/>
                      <a:gd name="T5" fmla="*/ 2368 h 3501"/>
                      <a:gd name="T6" fmla="*/ 3742 w 3952"/>
                      <a:gd name="T7" fmla="*/ 2110 h 3501"/>
                      <a:gd name="T8" fmla="*/ 3604 w 3952"/>
                      <a:gd name="T9" fmla="*/ 1853 h 3501"/>
                      <a:gd name="T10" fmla="*/ 3442 w 3952"/>
                      <a:gd name="T11" fmla="*/ 1595 h 3501"/>
                      <a:gd name="T12" fmla="*/ 3251 w 3952"/>
                      <a:gd name="T13" fmla="*/ 1343 h 3501"/>
                      <a:gd name="T14" fmla="*/ 3034 w 3952"/>
                      <a:gd name="T15" fmla="*/ 1103 h 3501"/>
                      <a:gd name="T16" fmla="*/ 2729 w 3952"/>
                      <a:gd name="T17" fmla="*/ 815 h 3501"/>
                      <a:gd name="T18" fmla="*/ 2339 w 3952"/>
                      <a:gd name="T19" fmla="*/ 522 h 3501"/>
                      <a:gd name="T20" fmla="*/ 1949 w 3952"/>
                      <a:gd name="T21" fmla="*/ 288 h 3501"/>
                      <a:gd name="T22" fmla="*/ 1560 w 3952"/>
                      <a:gd name="T23" fmla="*/ 126 h 3501"/>
                      <a:gd name="T24" fmla="*/ 1188 w 3952"/>
                      <a:gd name="T25" fmla="*/ 24 h 3501"/>
                      <a:gd name="T26" fmla="*/ 840 w 3952"/>
                      <a:gd name="T27" fmla="*/ 0 h 3501"/>
                      <a:gd name="T28" fmla="*/ 528 w 3952"/>
                      <a:gd name="T29" fmla="*/ 48 h 3501"/>
                      <a:gd name="T30" fmla="*/ 264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70 w 3952"/>
                      <a:gd name="T39" fmla="*/ 174 h 3501"/>
                      <a:gd name="T40" fmla="*/ 528 w 3952"/>
                      <a:gd name="T41" fmla="*/ 48 h 3501"/>
                      <a:gd name="T42" fmla="*/ 840 w 3952"/>
                      <a:gd name="T43" fmla="*/ 6 h 3501"/>
                      <a:gd name="T44" fmla="*/ 1188 w 3952"/>
                      <a:gd name="T45" fmla="*/ 30 h 3501"/>
                      <a:gd name="T46" fmla="*/ 1560 w 3952"/>
                      <a:gd name="T47" fmla="*/ 132 h 3501"/>
                      <a:gd name="T48" fmla="*/ 1949 w 3952"/>
                      <a:gd name="T49" fmla="*/ 294 h 3501"/>
                      <a:gd name="T50" fmla="*/ 2339 w 3952"/>
                      <a:gd name="T51" fmla="*/ 528 h 3501"/>
                      <a:gd name="T52" fmla="*/ 2723 w 3952"/>
                      <a:gd name="T53" fmla="*/ 821 h 3501"/>
                      <a:gd name="T54" fmla="*/ 3136 w 3952"/>
                      <a:gd name="T55" fmla="*/ 1223 h 3501"/>
                      <a:gd name="T56" fmla="*/ 3346 w 3952"/>
                      <a:gd name="T57" fmla="*/ 1469 h 3501"/>
                      <a:gd name="T58" fmla="*/ 3521 w 3952"/>
                      <a:gd name="T59" fmla="*/ 1727 h 3501"/>
                      <a:gd name="T60" fmla="*/ 3676 w 3952"/>
                      <a:gd name="T61" fmla="*/ 1984 h 3501"/>
                      <a:gd name="T62" fmla="*/ 3796 w 3952"/>
                      <a:gd name="T63" fmla="*/ 2236 h 3501"/>
                      <a:gd name="T64" fmla="*/ 3887 w 3952"/>
                      <a:gd name="T65" fmla="*/ 2494 h 3501"/>
                      <a:gd name="T66" fmla="*/ 3946 w 3952"/>
                      <a:gd name="T67" fmla="*/ 2740 h 3501"/>
                      <a:gd name="T68" fmla="*/ 3964 w 3952"/>
                      <a:gd name="T69" fmla="*/ 2973 h 3501"/>
                      <a:gd name="T70" fmla="*/ 3934 w 3952"/>
                      <a:gd name="T71" fmla="*/ 3255 h 3501"/>
                      <a:gd name="T72" fmla="*/ 3845 w 3952"/>
                      <a:gd name="T73" fmla="*/ 3501 h 3501"/>
                      <a:gd name="T74" fmla="*/ 3898 w 3952"/>
                      <a:gd name="T75" fmla="*/ 3387 h 3501"/>
                      <a:gd name="T76" fmla="*/ 3958 w 3952"/>
                      <a:gd name="T77" fmla="*/ 3123 h 3501"/>
                      <a:gd name="T78" fmla="*/ 3964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8 w 3791"/>
                      <a:gd name="T1" fmla="*/ 2416 h 3363"/>
                      <a:gd name="T2" fmla="*/ 420 w 3791"/>
                      <a:gd name="T3" fmla="*/ 2062 h 3363"/>
                      <a:gd name="T4" fmla="*/ 216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40 w 3791"/>
                      <a:gd name="T15" fmla="*/ 246 h 3363"/>
                      <a:gd name="T16" fmla="*/ 582 w 3791"/>
                      <a:gd name="T17" fmla="*/ 48 h 3363"/>
                      <a:gd name="T18" fmla="*/ 1031 w 3791"/>
                      <a:gd name="T19" fmla="*/ 6 h 3363"/>
                      <a:gd name="T20" fmla="*/ 1548 w 3791"/>
                      <a:gd name="T21" fmla="*/ 120 h 3363"/>
                      <a:gd name="T22" fmla="*/ 2094 w 3791"/>
                      <a:gd name="T23" fmla="*/ 378 h 3363"/>
                      <a:gd name="T24" fmla="*/ 2639 w 3791"/>
                      <a:gd name="T25" fmla="*/ 773 h 3363"/>
                      <a:gd name="T26" fmla="*/ 3125 w 3791"/>
                      <a:gd name="T27" fmla="*/ 1265 h 3363"/>
                      <a:gd name="T28" fmla="*/ 3389 w 3791"/>
                      <a:gd name="T29" fmla="*/ 1625 h 3363"/>
                      <a:gd name="T30" fmla="*/ 3593 w 3791"/>
                      <a:gd name="T31" fmla="*/ 1984 h 3363"/>
                      <a:gd name="T32" fmla="*/ 3731 w 3791"/>
                      <a:gd name="T33" fmla="*/ 2344 h 3363"/>
                      <a:gd name="T34" fmla="*/ 3797 w 3791"/>
                      <a:gd name="T35" fmla="*/ 2686 h 3363"/>
                      <a:gd name="T36" fmla="*/ 3761 w 3791"/>
                      <a:gd name="T37" fmla="*/ 3105 h 3363"/>
                      <a:gd name="T38" fmla="*/ 3640 w 3791"/>
                      <a:gd name="T39" fmla="*/ 3363 h 3363"/>
                      <a:gd name="T40" fmla="*/ 3791 w 3791"/>
                      <a:gd name="T41" fmla="*/ 2967 h 3363"/>
                      <a:gd name="T42" fmla="*/ 3803 w 3791"/>
                      <a:gd name="T43" fmla="*/ 2794 h 3363"/>
                      <a:gd name="T44" fmla="*/ 3761 w 3791"/>
                      <a:gd name="T45" fmla="*/ 2458 h 3363"/>
                      <a:gd name="T46" fmla="*/ 3647 w 3791"/>
                      <a:gd name="T47" fmla="*/ 2104 h 3363"/>
                      <a:gd name="T48" fmla="*/ 3467 w 3791"/>
                      <a:gd name="T49" fmla="*/ 1739 h 3363"/>
                      <a:gd name="T50" fmla="*/ 3221 w 3791"/>
                      <a:gd name="T51" fmla="*/ 1385 h 3363"/>
                      <a:gd name="T52" fmla="*/ 2813 w 3791"/>
                      <a:gd name="T53" fmla="*/ 929 h 3363"/>
                      <a:gd name="T54" fmla="*/ 2279 w 3791"/>
                      <a:gd name="T55" fmla="*/ 492 h 3363"/>
                      <a:gd name="T56" fmla="*/ 1727 w 3791"/>
                      <a:gd name="T57" fmla="*/ 192 h 3363"/>
                      <a:gd name="T58" fmla="*/ 1194 w 3791"/>
                      <a:gd name="T59" fmla="*/ 24 h 3363"/>
                      <a:gd name="T60" fmla="*/ 719 w 3791"/>
                      <a:gd name="T61" fmla="*/ 12 h 3363"/>
                      <a:gd name="T62" fmla="*/ 336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2 w 3791"/>
                      <a:gd name="T73" fmla="*/ 1583 h 3363"/>
                      <a:gd name="T74" fmla="*/ 342 w 3791"/>
                      <a:gd name="T75" fmla="*/ 1942 h 3363"/>
                      <a:gd name="T76" fmla="*/ 582 w 3791"/>
                      <a:gd name="T77" fmla="*/ 2302 h 3363"/>
                      <a:gd name="T78" fmla="*/ 990 w 3791"/>
                      <a:gd name="T79" fmla="*/ 2758 h 3363"/>
                      <a:gd name="T80" fmla="*/ 1601 w 3791"/>
                      <a:gd name="T81" fmla="*/ 3237 h 3363"/>
                      <a:gd name="T82" fmla="*/ 1601 w 3791"/>
                      <a:gd name="T83" fmla="*/ 3237 h 3363"/>
                      <a:gd name="T84" fmla="*/ 996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40 w 3527"/>
                      <a:gd name="T1" fmla="*/ 2146 h 3225"/>
                      <a:gd name="T2" fmla="*/ 318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8 w 3527"/>
                      <a:gd name="T15" fmla="*/ 150 h 3225"/>
                      <a:gd name="T16" fmla="*/ 671 w 3527"/>
                      <a:gd name="T17" fmla="*/ 12 h 3225"/>
                      <a:gd name="T18" fmla="*/ 1115 w 3527"/>
                      <a:gd name="T19" fmla="*/ 24 h 3225"/>
                      <a:gd name="T20" fmla="*/ 1613 w 3527"/>
                      <a:gd name="T21" fmla="*/ 174 h 3225"/>
                      <a:gd name="T22" fmla="*/ 2123 w 3527"/>
                      <a:gd name="T23" fmla="*/ 456 h 3225"/>
                      <a:gd name="T24" fmla="*/ 2621 w 3527"/>
                      <a:gd name="T25" fmla="*/ 857 h 3225"/>
                      <a:gd name="T26" fmla="*/ 3083 w 3527"/>
                      <a:gd name="T27" fmla="*/ 1391 h 3225"/>
                      <a:gd name="T28" fmla="*/ 3286 w 3527"/>
                      <a:gd name="T29" fmla="*/ 1726 h 3225"/>
                      <a:gd name="T30" fmla="*/ 3437 w 3527"/>
                      <a:gd name="T31" fmla="*/ 2062 h 3225"/>
                      <a:gd name="T32" fmla="*/ 3520 w 3527"/>
                      <a:gd name="T33" fmla="*/ 2386 h 3225"/>
                      <a:gd name="T34" fmla="*/ 3532 w 3527"/>
                      <a:gd name="T35" fmla="*/ 2680 h 3225"/>
                      <a:gd name="T36" fmla="*/ 3485 w 3527"/>
                      <a:gd name="T37" fmla="*/ 2931 h 3225"/>
                      <a:gd name="T38" fmla="*/ 3370 w 3527"/>
                      <a:gd name="T39" fmla="*/ 3141 h 3225"/>
                      <a:gd name="T40" fmla="*/ 3292 w 3527"/>
                      <a:gd name="T41" fmla="*/ 3225 h 3225"/>
                      <a:gd name="T42" fmla="*/ 3322 w 3527"/>
                      <a:gd name="T43" fmla="*/ 3201 h 3225"/>
                      <a:gd name="T44" fmla="*/ 3455 w 3527"/>
                      <a:gd name="T45" fmla="*/ 3009 h 3225"/>
                      <a:gd name="T46" fmla="*/ 3526 w 3527"/>
                      <a:gd name="T47" fmla="*/ 2769 h 3225"/>
                      <a:gd name="T48" fmla="*/ 3532 w 3527"/>
                      <a:gd name="T49" fmla="*/ 2488 h 3225"/>
                      <a:gd name="T50" fmla="*/ 3473 w 3527"/>
                      <a:gd name="T51" fmla="*/ 2170 h 3225"/>
                      <a:gd name="T52" fmla="*/ 3346 w 3527"/>
                      <a:gd name="T53" fmla="*/ 1834 h 3225"/>
                      <a:gd name="T54" fmla="*/ 3155 w 3527"/>
                      <a:gd name="T55" fmla="*/ 1499 h 3225"/>
                      <a:gd name="T56" fmla="*/ 2825 w 3527"/>
                      <a:gd name="T57" fmla="*/ 1061 h 3225"/>
                      <a:gd name="T58" fmla="*/ 2291 w 3527"/>
                      <a:gd name="T59" fmla="*/ 575 h 3225"/>
                      <a:gd name="T60" fmla="*/ 1781 w 3527"/>
                      <a:gd name="T61" fmla="*/ 252 h 3225"/>
                      <a:gd name="T62" fmla="*/ 1277 w 3527"/>
                      <a:gd name="T63" fmla="*/ 60 h 3225"/>
                      <a:gd name="T64" fmla="*/ 810 w 3527"/>
                      <a:gd name="T65" fmla="*/ 0 h 3225"/>
                      <a:gd name="T66" fmla="*/ 419 w 3527"/>
                      <a:gd name="T67" fmla="*/ 84 h 3225"/>
                      <a:gd name="T68" fmla="*/ 168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2 w 3527"/>
                      <a:gd name="T79" fmla="*/ 1708 h 3225"/>
                      <a:gd name="T80" fmla="*/ 455 w 3527"/>
                      <a:gd name="T81" fmla="*/ 2038 h 3225"/>
                      <a:gd name="T82" fmla="*/ 917 w 3527"/>
                      <a:gd name="T83" fmla="*/ 2572 h 3225"/>
                      <a:gd name="T84" fmla="*/ 1259 w 3527"/>
                      <a:gd name="T85" fmla="*/ 2865 h 3225"/>
                      <a:gd name="T86" fmla="*/ 1613 w 3527"/>
                      <a:gd name="T87" fmla="*/ 3099 h 3225"/>
                      <a:gd name="T88" fmla="*/ 1859 w 3527"/>
                      <a:gd name="T89" fmla="*/ 3225 h 3225"/>
                      <a:gd name="T90" fmla="*/ 1499 w 3527"/>
                      <a:gd name="T91" fmla="*/ 3027 h 3225"/>
                      <a:gd name="T92" fmla="*/ 1146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58 w 4251"/>
                        <a:gd name="T1" fmla="*/ 3237 h 3794"/>
                        <a:gd name="T2" fmla="*/ 4216 w 4251"/>
                        <a:gd name="T3" fmla="*/ 2961 h 3794"/>
                        <a:gd name="T4" fmla="*/ 4133 w 4251"/>
                        <a:gd name="T5" fmla="*/ 2679 h 3794"/>
                        <a:gd name="T6" fmla="*/ 4012 w 4251"/>
                        <a:gd name="T7" fmla="*/ 2391 h 3794"/>
                        <a:gd name="T8" fmla="*/ 3857 w 4251"/>
                        <a:gd name="T9" fmla="*/ 2098 h 3794"/>
                        <a:gd name="T10" fmla="*/ 3670 w 4251"/>
                        <a:gd name="T11" fmla="*/ 1810 h 3794"/>
                        <a:gd name="T12" fmla="*/ 3449 w 4251"/>
                        <a:gd name="T13" fmla="*/ 1528 h 3794"/>
                        <a:gd name="T14" fmla="*/ 3203 w 4251"/>
                        <a:gd name="T15" fmla="*/ 1252 h 3794"/>
                        <a:gd name="T16" fmla="*/ 2867 w 4251"/>
                        <a:gd name="T17" fmla="*/ 935 h 3794"/>
                        <a:gd name="T18" fmla="*/ 2441 w 4251"/>
                        <a:gd name="T19" fmla="*/ 605 h 3794"/>
                        <a:gd name="T20" fmla="*/ 1997 w 4251"/>
                        <a:gd name="T21" fmla="*/ 341 h 3794"/>
                        <a:gd name="T22" fmla="*/ 1554 w 4251"/>
                        <a:gd name="T23" fmla="*/ 143 h 3794"/>
                        <a:gd name="T24" fmla="*/ 1127 w 4251"/>
                        <a:gd name="T25" fmla="*/ 35 h 3794"/>
                        <a:gd name="T26" fmla="*/ 743 w 4251"/>
                        <a:gd name="T27" fmla="*/ 0 h 3794"/>
                        <a:gd name="T28" fmla="*/ 402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4 w 4251"/>
                        <a:gd name="T35" fmla="*/ 101 h 3794"/>
                        <a:gd name="T36" fmla="*/ 588 w 4251"/>
                        <a:gd name="T37" fmla="*/ 18 h 3794"/>
                        <a:gd name="T38" fmla="*/ 960 w 4251"/>
                        <a:gd name="T39" fmla="*/ 18 h 3794"/>
                        <a:gd name="T40" fmla="*/ 1361 w 4251"/>
                        <a:gd name="T41" fmla="*/ 95 h 3794"/>
                        <a:gd name="T42" fmla="*/ 1787 w 4251"/>
                        <a:gd name="T43" fmla="*/ 245 h 3794"/>
                        <a:gd name="T44" fmla="*/ 2219 w 4251"/>
                        <a:gd name="T45" fmla="*/ 467 h 3794"/>
                        <a:gd name="T46" fmla="*/ 2651 w 4251"/>
                        <a:gd name="T47" fmla="*/ 761 h 3794"/>
                        <a:gd name="T48" fmla="*/ 3070 w 4251"/>
                        <a:gd name="T49" fmla="*/ 1120 h 3794"/>
                        <a:gd name="T50" fmla="*/ 3328 w 4251"/>
                        <a:gd name="T51" fmla="*/ 1390 h 3794"/>
                        <a:gd name="T52" fmla="*/ 3563 w 4251"/>
                        <a:gd name="T53" fmla="*/ 1666 h 3794"/>
                        <a:gd name="T54" fmla="*/ 3766 w 4251"/>
                        <a:gd name="T55" fmla="*/ 1954 h 3794"/>
                        <a:gd name="T56" fmla="*/ 3934 w 4251"/>
                        <a:gd name="T57" fmla="*/ 2247 h 3794"/>
                        <a:gd name="T58" fmla="*/ 4072 w 4251"/>
                        <a:gd name="T59" fmla="*/ 2535 h 3794"/>
                        <a:gd name="T60" fmla="*/ 4175 w 4251"/>
                        <a:gd name="T61" fmla="*/ 2823 h 3794"/>
                        <a:gd name="T62" fmla="*/ 4234 w 4251"/>
                        <a:gd name="T63" fmla="*/ 3105 h 3794"/>
                        <a:gd name="T64" fmla="*/ 4258 w 4251"/>
                        <a:gd name="T65" fmla="*/ 3368 h 3794"/>
                        <a:gd name="T66" fmla="*/ 4246 w 4251"/>
                        <a:gd name="T67" fmla="*/ 3590 h 3794"/>
                        <a:gd name="T68" fmla="*/ 4198 w 4251"/>
                        <a:gd name="T69" fmla="*/ 3794 h 3794"/>
                        <a:gd name="T70" fmla="*/ 4228 w 4251"/>
                        <a:gd name="T71" fmla="*/ 3692 h 3794"/>
                        <a:gd name="T72" fmla="*/ 4258 w 4251"/>
                        <a:gd name="T73" fmla="*/ 3482 h 3794"/>
                        <a:gd name="T74" fmla="*/ 4264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2 w 4108"/>
                          <a:gd name="T1" fmla="*/ 186 h 3657"/>
                          <a:gd name="T2" fmla="*/ 443 w 4108"/>
                          <a:gd name="T3" fmla="*/ 54 h 3657"/>
                          <a:gd name="T4" fmla="*/ 773 w 4108"/>
                          <a:gd name="T5" fmla="*/ 6 h 3657"/>
                          <a:gd name="T6" fmla="*/ 1140 w 4108"/>
                          <a:gd name="T7" fmla="*/ 36 h 3657"/>
                          <a:gd name="T8" fmla="*/ 1542 w 4108"/>
                          <a:gd name="T9" fmla="*/ 144 h 3657"/>
                          <a:gd name="T10" fmla="*/ 1955 w 4108"/>
                          <a:gd name="T11" fmla="*/ 324 h 3657"/>
                          <a:gd name="T12" fmla="*/ 2375 w 4108"/>
                          <a:gd name="T13" fmla="*/ 570 h 3657"/>
                          <a:gd name="T14" fmla="*/ 2789 w 4108"/>
                          <a:gd name="T15" fmla="*/ 888 h 3657"/>
                          <a:gd name="T16" fmla="*/ 3113 w 4108"/>
                          <a:gd name="T17" fmla="*/ 1193 h 3657"/>
                          <a:gd name="T18" fmla="*/ 3347 w 4108"/>
                          <a:gd name="T19" fmla="*/ 1451 h 3657"/>
                          <a:gd name="T20" fmla="*/ 3551 w 4108"/>
                          <a:gd name="T21" fmla="*/ 1721 h 3657"/>
                          <a:gd name="T22" fmla="*/ 3731 w 4108"/>
                          <a:gd name="T23" fmla="*/ 1997 h 3657"/>
                          <a:gd name="T24" fmla="*/ 3875 w 4108"/>
                          <a:gd name="T25" fmla="*/ 2272 h 3657"/>
                          <a:gd name="T26" fmla="*/ 3989 w 4108"/>
                          <a:gd name="T27" fmla="*/ 2548 h 3657"/>
                          <a:gd name="T28" fmla="*/ 4073 w 4108"/>
                          <a:gd name="T29" fmla="*/ 2818 h 3657"/>
                          <a:gd name="T30" fmla="*/ 4115 w 4108"/>
                          <a:gd name="T31" fmla="*/ 3070 h 3657"/>
                          <a:gd name="T32" fmla="*/ 4115 w 4108"/>
                          <a:gd name="T33" fmla="*/ 3321 h 3657"/>
                          <a:gd name="T34" fmla="*/ 4073 w 4108"/>
                          <a:gd name="T35" fmla="*/ 3549 h 3657"/>
                          <a:gd name="T36" fmla="*/ 4043 w 4108"/>
                          <a:gd name="T37" fmla="*/ 3657 h 3657"/>
                          <a:gd name="T38" fmla="*/ 4103 w 4108"/>
                          <a:gd name="T39" fmla="*/ 3447 h 3657"/>
                          <a:gd name="T40" fmla="*/ 4121 w 4108"/>
                          <a:gd name="T41" fmla="*/ 3213 h 3657"/>
                          <a:gd name="T42" fmla="*/ 4115 w 4108"/>
                          <a:gd name="T43" fmla="*/ 3070 h 3657"/>
                          <a:gd name="T44" fmla="*/ 4073 w 4108"/>
                          <a:gd name="T45" fmla="*/ 2812 h 3657"/>
                          <a:gd name="T46" fmla="*/ 3995 w 4108"/>
                          <a:gd name="T47" fmla="*/ 2548 h 3657"/>
                          <a:gd name="T48" fmla="*/ 3881 w 4108"/>
                          <a:gd name="T49" fmla="*/ 2272 h 3657"/>
                          <a:gd name="T50" fmla="*/ 3737 w 4108"/>
                          <a:gd name="T51" fmla="*/ 1997 h 3657"/>
                          <a:gd name="T52" fmla="*/ 3557 w 4108"/>
                          <a:gd name="T53" fmla="*/ 1721 h 3657"/>
                          <a:gd name="T54" fmla="*/ 3353 w 4108"/>
                          <a:gd name="T55" fmla="*/ 1451 h 3657"/>
                          <a:gd name="T56" fmla="*/ 3119 w 4108"/>
                          <a:gd name="T57" fmla="*/ 1187 h 3657"/>
                          <a:gd name="T58" fmla="*/ 2801 w 4108"/>
                          <a:gd name="T59" fmla="*/ 888 h 3657"/>
                          <a:gd name="T60" fmla="*/ 2394 w 4108"/>
                          <a:gd name="T61" fmla="*/ 576 h 3657"/>
                          <a:gd name="T62" fmla="*/ 1973 w 4108"/>
                          <a:gd name="T63" fmla="*/ 330 h 3657"/>
                          <a:gd name="T64" fmla="*/ 1548 w 4108"/>
                          <a:gd name="T65" fmla="*/ 144 h 3657"/>
                          <a:gd name="T66" fmla="*/ 1134 w 4108"/>
                          <a:gd name="T67" fmla="*/ 30 h 3657"/>
                          <a:gd name="T68" fmla="*/ 755 w 4108"/>
                          <a:gd name="T69" fmla="*/ 0 h 3657"/>
                          <a:gd name="T70" fmla="*/ 432 w 4108"/>
                          <a:gd name="T71" fmla="*/ 54 h 3657"/>
                          <a:gd name="T72" fmla="*/ 162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12 w 1537"/>
                            <a:gd name="T1" fmla="*/ 1264 h 1768"/>
                            <a:gd name="T2" fmla="*/ 1061 w 1537"/>
                            <a:gd name="T3" fmla="*/ 1402 h 1768"/>
                            <a:gd name="T4" fmla="*/ 1218 w 1537"/>
                            <a:gd name="T5" fmla="*/ 1528 h 1768"/>
                            <a:gd name="T6" fmla="*/ 1373 w 1537"/>
                            <a:gd name="T7" fmla="*/ 1654 h 1768"/>
                            <a:gd name="T8" fmla="*/ 1536 w 1537"/>
                            <a:gd name="T9" fmla="*/ 1768 h 1768"/>
                            <a:gd name="T10" fmla="*/ 1542 w 1537"/>
                            <a:gd name="T11" fmla="*/ 1768 h 1768"/>
                            <a:gd name="T12" fmla="*/ 1379 w 1537"/>
                            <a:gd name="T13" fmla="*/ 1654 h 1768"/>
                            <a:gd name="T14" fmla="*/ 1224 w 1537"/>
                            <a:gd name="T15" fmla="*/ 1534 h 1768"/>
                            <a:gd name="T16" fmla="*/ 1067 w 1537"/>
                            <a:gd name="T17" fmla="*/ 1402 h 1768"/>
                            <a:gd name="T18" fmla="*/ 918 w 1537"/>
                            <a:gd name="T19" fmla="*/ 1258 h 1768"/>
                            <a:gd name="T20" fmla="*/ 767 w 1537"/>
                            <a:gd name="T21" fmla="*/ 1115 h 1768"/>
                            <a:gd name="T22" fmla="*/ 630 w 1537"/>
                            <a:gd name="T23" fmla="*/ 959 h 1768"/>
                            <a:gd name="T24" fmla="*/ 498 w 1537"/>
                            <a:gd name="T25" fmla="*/ 803 h 1768"/>
                            <a:gd name="T26" fmla="*/ 378 w 1537"/>
                            <a:gd name="T27" fmla="*/ 647 h 1768"/>
                            <a:gd name="T28" fmla="*/ 270 w 1537"/>
                            <a:gd name="T29" fmla="*/ 485 h 1768"/>
                            <a:gd name="T30" fmla="*/ 168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8 w 1537"/>
                            <a:gd name="T41" fmla="*/ 335 h 1768"/>
                            <a:gd name="T42" fmla="*/ 270 w 1537"/>
                            <a:gd name="T43" fmla="*/ 491 h 1768"/>
                            <a:gd name="T44" fmla="*/ 378 w 1537"/>
                            <a:gd name="T45" fmla="*/ 653 h 1768"/>
                            <a:gd name="T46" fmla="*/ 498 w 1537"/>
                            <a:gd name="T47" fmla="*/ 809 h 1768"/>
                            <a:gd name="T48" fmla="*/ 630 w 1537"/>
                            <a:gd name="T49" fmla="*/ 965 h 1768"/>
                            <a:gd name="T50" fmla="*/ 767 w 1537"/>
                            <a:gd name="T51" fmla="*/ 1121 h 1768"/>
                            <a:gd name="T52" fmla="*/ 912 w 1537"/>
                            <a:gd name="T53" fmla="*/ 1264 h 1768"/>
                            <a:gd name="T54" fmla="*/ 912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6 w 1435"/>
                  <a:gd name="T1" fmla="*/ 1150 h 1618"/>
                  <a:gd name="T2" fmla="*/ 744 w 1435"/>
                  <a:gd name="T3" fmla="*/ 1019 h 1618"/>
                  <a:gd name="T4" fmla="*/ 612 w 1435"/>
                  <a:gd name="T5" fmla="*/ 875 h 1618"/>
                  <a:gd name="T6" fmla="*/ 492 w 1435"/>
                  <a:gd name="T7" fmla="*/ 737 h 1618"/>
                  <a:gd name="T8" fmla="*/ 378 w 1435"/>
                  <a:gd name="T9" fmla="*/ 593 h 1618"/>
                  <a:gd name="T10" fmla="*/ 276 w 1435"/>
                  <a:gd name="T11" fmla="*/ 443 h 1618"/>
                  <a:gd name="T12" fmla="*/ 174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4 w 1435"/>
                  <a:gd name="T23" fmla="*/ 305 h 1618"/>
                  <a:gd name="T24" fmla="*/ 270 w 1435"/>
                  <a:gd name="T25" fmla="*/ 449 h 1618"/>
                  <a:gd name="T26" fmla="*/ 378 w 1435"/>
                  <a:gd name="T27" fmla="*/ 593 h 1618"/>
                  <a:gd name="T28" fmla="*/ 492 w 1435"/>
                  <a:gd name="T29" fmla="*/ 737 h 1618"/>
                  <a:gd name="T30" fmla="*/ 612 w 1435"/>
                  <a:gd name="T31" fmla="*/ 881 h 1618"/>
                  <a:gd name="T32" fmla="*/ 738 w 1435"/>
                  <a:gd name="T33" fmla="*/ 1019 h 1618"/>
                  <a:gd name="T34" fmla="*/ 876 w 1435"/>
                  <a:gd name="T35" fmla="*/ 1150 h 1618"/>
                  <a:gd name="T36" fmla="*/ 1014 w 1435"/>
                  <a:gd name="T37" fmla="*/ 1276 h 1618"/>
                  <a:gd name="T38" fmla="*/ 1152 w 1435"/>
                  <a:gd name="T39" fmla="*/ 1396 h 1618"/>
                  <a:gd name="T40" fmla="*/ 1290 w 1435"/>
                  <a:gd name="T41" fmla="*/ 1510 h 1618"/>
                  <a:gd name="T42" fmla="*/ 1434 w 1435"/>
                  <a:gd name="T43" fmla="*/ 1618 h 1618"/>
                  <a:gd name="T44" fmla="*/ 1440 w 1435"/>
                  <a:gd name="T45" fmla="*/ 1618 h 1618"/>
                  <a:gd name="T46" fmla="*/ 1297 w 1435"/>
                  <a:gd name="T47" fmla="*/ 1510 h 1618"/>
                  <a:gd name="T48" fmla="*/ 1158 w 1435"/>
                  <a:gd name="T49" fmla="*/ 1396 h 1618"/>
                  <a:gd name="T50" fmla="*/ 1014 w 1435"/>
                  <a:gd name="T51" fmla="*/ 1276 h 1618"/>
                  <a:gd name="T52" fmla="*/ 876 w 1435"/>
                  <a:gd name="T53" fmla="*/ 1150 h 1618"/>
                  <a:gd name="T54" fmla="*/ 876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60 w 1668"/>
                  <a:gd name="T1" fmla="*/ 1463 h 2014"/>
                  <a:gd name="T2" fmla="*/ 791 w 1668"/>
                  <a:gd name="T3" fmla="*/ 1289 h 2014"/>
                  <a:gd name="T4" fmla="*/ 636 w 1668"/>
                  <a:gd name="T5" fmla="*/ 1115 h 2014"/>
                  <a:gd name="T6" fmla="*/ 491 w 1668"/>
                  <a:gd name="T7" fmla="*/ 929 h 2014"/>
                  <a:gd name="T8" fmla="*/ 366 w 1668"/>
                  <a:gd name="T9" fmla="*/ 743 h 2014"/>
                  <a:gd name="T10" fmla="*/ 252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2 w 1668"/>
                  <a:gd name="T25" fmla="*/ 569 h 2014"/>
                  <a:gd name="T26" fmla="*/ 366 w 1668"/>
                  <a:gd name="T27" fmla="*/ 755 h 2014"/>
                  <a:gd name="T28" fmla="*/ 491 w 1668"/>
                  <a:gd name="T29" fmla="*/ 935 h 2014"/>
                  <a:gd name="T30" fmla="*/ 636 w 1668"/>
                  <a:gd name="T31" fmla="*/ 1115 h 2014"/>
                  <a:gd name="T32" fmla="*/ 791 w 1668"/>
                  <a:gd name="T33" fmla="*/ 1295 h 2014"/>
                  <a:gd name="T34" fmla="*/ 960 w 1668"/>
                  <a:gd name="T35" fmla="*/ 1463 h 2014"/>
                  <a:gd name="T36" fmla="*/ 1133 w 1668"/>
                  <a:gd name="T37" fmla="*/ 1618 h 2014"/>
                  <a:gd name="T38" fmla="*/ 1307 w 1668"/>
                  <a:gd name="T39" fmla="*/ 1762 h 2014"/>
                  <a:gd name="T40" fmla="*/ 1487 w 1668"/>
                  <a:gd name="T41" fmla="*/ 1894 h 2014"/>
                  <a:gd name="T42" fmla="*/ 1667 w 1668"/>
                  <a:gd name="T43" fmla="*/ 2014 h 2014"/>
                  <a:gd name="T44" fmla="*/ 1673 w 1668"/>
                  <a:gd name="T45" fmla="*/ 2014 h 2014"/>
                  <a:gd name="T46" fmla="*/ 1487 w 1668"/>
                  <a:gd name="T47" fmla="*/ 1894 h 2014"/>
                  <a:gd name="T48" fmla="*/ 1307 w 1668"/>
                  <a:gd name="T49" fmla="*/ 1762 h 2014"/>
                  <a:gd name="T50" fmla="*/ 1133 w 1668"/>
                  <a:gd name="T51" fmla="*/ 1618 h 2014"/>
                  <a:gd name="T52" fmla="*/ 960 w 1668"/>
                  <a:gd name="T53" fmla="*/ 1463 h 2014"/>
                  <a:gd name="T54" fmla="*/ 960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>
                    <a:gd name="T0" fmla="*/ 227 w 227"/>
                    <a:gd name="T1" fmla="*/ 134 h 222"/>
                    <a:gd name="T2" fmla="*/ 203 w 227"/>
                    <a:gd name="T3" fmla="*/ 144 h 222"/>
                    <a:gd name="T4" fmla="*/ 179 w 227"/>
                    <a:gd name="T5" fmla="*/ 138 h 222"/>
                    <a:gd name="T6" fmla="*/ 149 w 227"/>
                    <a:gd name="T7" fmla="*/ 126 h 222"/>
                    <a:gd name="T8" fmla="*/ 126 w 227"/>
                    <a:gd name="T9" fmla="*/ 102 h 222"/>
                    <a:gd name="T10" fmla="*/ 102 w 227"/>
                    <a:gd name="T11" fmla="*/ 72 h 222"/>
                    <a:gd name="T12" fmla="*/ 84 w 227"/>
                    <a:gd name="T13" fmla="*/ 48 h 222"/>
                    <a:gd name="T14" fmla="*/ 78 w 227"/>
                    <a:gd name="T15" fmla="*/ 24 h 222"/>
                    <a:gd name="T16" fmla="*/ 84 w 227"/>
                    <a:gd name="T17" fmla="*/ 0 h 222"/>
                    <a:gd name="T18" fmla="*/ 84 w 227"/>
                    <a:gd name="T19" fmla="*/ 0 h 222"/>
                    <a:gd name="T20" fmla="*/ 78 w 227"/>
                    <a:gd name="T21" fmla="*/ 0 h 222"/>
                    <a:gd name="T22" fmla="*/ 18 w 227"/>
                    <a:gd name="T23" fmla="*/ 60 h 222"/>
                    <a:gd name="T24" fmla="*/ 0 w 227"/>
                    <a:gd name="T25" fmla="*/ 90 h 222"/>
                    <a:gd name="T26" fmla="*/ 0 w 227"/>
                    <a:gd name="T27" fmla="*/ 120 h 222"/>
                    <a:gd name="T28" fmla="*/ 12 w 227"/>
                    <a:gd name="T29" fmla="*/ 156 h 222"/>
                    <a:gd name="T30" fmla="*/ 36 w 227"/>
                    <a:gd name="T31" fmla="*/ 192 h 222"/>
                    <a:gd name="T32" fmla="*/ 66 w 227"/>
                    <a:gd name="T33" fmla="*/ 216 h 222"/>
                    <a:gd name="T34" fmla="*/ 96 w 227"/>
                    <a:gd name="T35" fmla="*/ 222 h 222"/>
                    <a:gd name="T36" fmla="*/ 126 w 227"/>
                    <a:gd name="T37" fmla="*/ 222 h 222"/>
                    <a:gd name="T38" fmla="*/ 155 w 227"/>
                    <a:gd name="T39" fmla="*/ 210 h 222"/>
                    <a:gd name="T40" fmla="*/ 227 w 227"/>
                    <a:gd name="T41" fmla="*/ 138 h 222"/>
                    <a:gd name="T42" fmla="*/ 227 w 227"/>
                    <a:gd name="T43" fmla="*/ 134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5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>
                    <a:gd name="T0" fmla="*/ 179 w 203"/>
                    <a:gd name="T1" fmla="*/ 18 h 198"/>
                    <a:gd name="T2" fmla="*/ 197 w 203"/>
                    <a:gd name="T3" fmla="*/ 48 h 198"/>
                    <a:gd name="T4" fmla="*/ 203 w 203"/>
                    <a:gd name="T5" fmla="*/ 60 h 198"/>
                    <a:gd name="T6" fmla="*/ 197 w 203"/>
                    <a:gd name="T7" fmla="*/ 66 h 198"/>
                    <a:gd name="T8" fmla="*/ 65 w 203"/>
                    <a:gd name="T9" fmla="*/ 192 h 198"/>
                    <a:gd name="T10" fmla="*/ 59 w 203"/>
                    <a:gd name="T11" fmla="*/ 198 h 198"/>
                    <a:gd name="T12" fmla="*/ 47 w 203"/>
                    <a:gd name="T13" fmla="*/ 192 h 198"/>
                    <a:gd name="T14" fmla="*/ 17 w 203"/>
                    <a:gd name="T15" fmla="*/ 174 h 198"/>
                    <a:gd name="T16" fmla="*/ 0 w 203"/>
                    <a:gd name="T17" fmla="*/ 150 h 198"/>
                    <a:gd name="T18" fmla="*/ 0 w 203"/>
                    <a:gd name="T19" fmla="*/ 126 h 198"/>
                    <a:gd name="T20" fmla="*/ 131 w 203"/>
                    <a:gd name="T21" fmla="*/ 0 h 198"/>
                    <a:gd name="T22" fmla="*/ 155 w 203"/>
                    <a:gd name="T23" fmla="*/ 0 h 198"/>
                    <a:gd name="T24" fmla="*/ 179 w 203"/>
                    <a:gd name="T25" fmla="*/ 18 h 198"/>
                    <a:gd name="T26" fmla="*/ 179 w 203"/>
                    <a:gd name="T27" fmla="*/ 1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80350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80351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/>
            </a:pPr>
            <a:fld id="{FE005D52-F67F-4C52-915E-1A5E8413BF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8944854"/>
      </p:ext>
    </p:extLst>
  </p:cSld>
  <p:clrMapOvr>
    <a:masterClrMapping/>
  </p:clrMapOvr>
  <p:transition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DF132-A40D-40E3-B7E4-CB8A9FC611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3284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EE072-4CB9-4F1F-BFE3-87C1216EF0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5766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1B0E8-C133-4AFB-9779-CB5B7929A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1374-EACA-48A9-ADCA-8855CC193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7112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5999C-452F-49EC-840E-671FFAE0B9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941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73696-DBCC-4C1C-AEF3-FFEDF4B802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6404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FBA41-9F88-4131-BE6D-A5A777B604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7305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73CBE-98D2-4CF5-8AB7-9F8D1E4A11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511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B18E-5BC9-4D5D-BBC4-F5C979F139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6937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290C5-260D-48AC-9A3F-BAE2DE4E5A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426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89AFC-1332-4CBD-8FC4-FE5BF6B492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979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DC968-C0F1-487F-94CA-9EB21EFA4D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463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4E824-85BC-4594-A821-D121EF82CD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274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D0B43-3661-430F-B8C6-773FE4D848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70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E92F8-6DC7-4E26-8745-74D834E8E2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61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9A8AB-0E3D-4799-A110-F9C9E2673D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948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988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98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98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D1E821E9-AD13-46AA-975F-B80202FBFA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67334FA-B3E9-4B74-836D-39E9D66485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849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4995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9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499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9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499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9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499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9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499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9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49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49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4655511 w 1000"/>
              <a:gd name="T3" fmla="*/ 0 h 1000"/>
              <a:gd name="T4" fmla="*/ 4655511 w 1000"/>
              <a:gd name="T5" fmla="*/ 109537 h 1000"/>
              <a:gd name="T6" fmla="*/ 0 w 1000"/>
              <a:gd name="T7" fmla="*/ 109537 h 1000"/>
              <a:gd name="T8" fmla="*/ 0 w 1000"/>
              <a:gd name="T9" fmla="*/ 0 h 1000"/>
              <a:gd name="T10" fmla="*/ 7958138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13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n-lt"/>
              </a:defRPr>
            </a:lvl1pPr>
          </a:lstStyle>
          <a:p>
            <a:pPr>
              <a:defRPr/>
            </a:pPr>
            <a:fld id="{B8ED8794-16F6-4F7D-87C8-38A6E2ACE4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13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13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13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13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13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4104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4118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4132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4 w 3271"/>
                    <a:gd name="T1" fmla="*/ 1990 h 3075"/>
                    <a:gd name="T2" fmla="*/ 187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10 w 3271"/>
                    <a:gd name="T13" fmla="*/ 216 h 3075"/>
                    <a:gd name="T14" fmla="*/ 510 w 3271"/>
                    <a:gd name="T15" fmla="*/ 42 h 3075"/>
                    <a:gd name="T16" fmla="*/ 894 w 3271"/>
                    <a:gd name="T17" fmla="*/ 6 h 3075"/>
                    <a:gd name="T18" fmla="*/ 1338 w 3271"/>
                    <a:gd name="T19" fmla="*/ 102 h 3075"/>
                    <a:gd name="T20" fmla="*/ 1812 w 3271"/>
                    <a:gd name="T21" fmla="*/ 324 h 3075"/>
                    <a:gd name="T22" fmla="*/ 2279 w 3271"/>
                    <a:gd name="T23" fmla="*/ 659 h 3075"/>
                    <a:gd name="T24" fmla="*/ 2777 w 3271"/>
                    <a:gd name="T25" fmla="*/ 1187 h 3075"/>
                    <a:gd name="T26" fmla="*/ 3094 w 3271"/>
                    <a:gd name="T27" fmla="*/ 1702 h 3075"/>
                    <a:gd name="T28" fmla="*/ 3215 w 3271"/>
                    <a:gd name="T29" fmla="*/ 2008 h 3075"/>
                    <a:gd name="T30" fmla="*/ 3269 w 3271"/>
                    <a:gd name="T31" fmla="*/ 2302 h 3075"/>
                    <a:gd name="T32" fmla="*/ 3263 w 3271"/>
                    <a:gd name="T33" fmla="*/ 2565 h 3075"/>
                    <a:gd name="T34" fmla="*/ 3197 w 3271"/>
                    <a:gd name="T35" fmla="*/ 2781 h 3075"/>
                    <a:gd name="T36" fmla="*/ 3077 w 3271"/>
                    <a:gd name="T37" fmla="*/ 2961 h 3075"/>
                    <a:gd name="T38" fmla="*/ 2927 w 3271"/>
                    <a:gd name="T39" fmla="*/ 3075 h 3075"/>
                    <a:gd name="T40" fmla="*/ 3077 w 3271"/>
                    <a:gd name="T41" fmla="*/ 2967 h 3075"/>
                    <a:gd name="T42" fmla="*/ 3203 w 3271"/>
                    <a:gd name="T43" fmla="*/ 2787 h 3075"/>
                    <a:gd name="T44" fmla="*/ 3269 w 3271"/>
                    <a:gd name="T45" fmla="*/ 2565 h 3075"/>
                    <a:gd name="T46" fmla="*/ 3275 w 3271"/>
                    <a:gd name="T47" fmla="*/ 2302 h 3075"/>
                    <a:gd name="T48" fmla="*/ 3221 w 3271"/>
                    <a:gd name="T49" fmla="*/ 2008 h 3075"/>
                    <a:gd name="T50" fmla="*/ 3100 w 3271"/>
                    <a:gd name="T51" fmla="*/ 1702 h 3075"/>
                    <a:gd name="T52" fmla="*/ 2783 w 3271"/>
                    <a:gd name="T53" fmla="*/ 1181 h 3075"/>
                    <a:gd name="T54" fmla="*/ 2285 w 3271"/>
                    <a:gd name="T55" fmla="*/ 653 h 3075"/>
                    <a:gd name="T56" fmla="*/ 1812 w 3271"/>
                    <a:gd name="T57" fmla="*/ 318 h 3075"/>
                    <a:gd name="T58" fmla="*/ 1338 w 3271"/>
                    <a:gd name="T59" fmla="*/ 96 h 3075"/>
                    <a:gd name="T60" fmla="*/ 894 w 3271"/>
                    <a:gd name="T61" fmla="*/ 0 h 3075"/>
                    <a:gd name="T62" fmla="*/ 504 w 3271"/>
                    <a:gd name="T63" fmla="*/ 36 h 3075"/>
                    <a:gd name="T64" fmla="*/ 205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1 w 3271"/>
                    <a:gd name="T75" fmla="*/ 1474 h 3075"/>
                    <a:gd name="T76" fmla="*/ 354 w 3271"/>
                    <a:gd name="T77" fmla="*/ 1786 h 3075"/>
                    <a:gd name="T78" fmla="*/ 852 w 3271"/>
                    <a:gd name="T79" fmla="*/ 2380 h 3075"/>
                    <a:gd name="T80" fmla="*/ 1248 w 3271"/>
                    <a:gd name="T81" fmla="*/ 2709 h 3075"/>
                    <a:gd name="T82" fmla="*/ 1661 w 3271"/>
                    <a:gd name="T83" fmla="*/ 2961 h 3075"/>
                    <a:gd name="T84" fmla="*/ 1943 w 3271"/>
                    <a:gd name="T85" fmla="*/ 3075 h 3075"/>
                    <a:gd name="T86" fmla="*/ 1530 w 3271"/>
                    <a:gd name="T87" fmla="*/ 2889 h 3075"/>
                    <a:gd name="T88" fmla="*/ 1121 w 3271"/>
                    <a:gd name="T89" fmla="*/ 2607 h 3075"/>
                    <a:gd name="T90" fmla="*/ 852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4133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4134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58 w 3952"/>
                      <a:gd name="T1" fmla="*/ 2860 h 3501"/>
                      <a:gd name="T2" fmla="*/ 3922 w 3952"/>
                      <a:gd name="T3" fmla="*/ 2614 h 3501"/>
                      <a:gd name="T4" fmla="*/ 3851 w 3952"/>
                      <a:gd name="T5" fmla="*/ 2368 h 3501"/>
                      <a:gd name="T6" fmla="*/ 3742 w 3952"/>
                      <a:gd name="T7" fmla="*/ 2110 h 3501"/>
                      <a:gd name="T8" fmla="*/ 3604 w 3952"/>
                      <a:gd name="T9" fmla="*/ 1853 h 3501"/>
                      <a:gd name="T10" fmla="*/ 3442 w 3952"/>
                      <a:gd name="T11" fmla="*/ 1595 h 3501"/>
                      <a:gd name="T12" fmla="*/ 3251 w 3952"/>
                      <a:gd name="T13" fmla="*/ 1343 h 3501"/>
                      <a:gd name="T14" fmla="*/ 3034 w 3952"/>
                      <a:gd name="T15" fmla="*/ 1103 h 3501"/>
                      <a:gd name="T16" fmla="*/ 2729 w 3952"/>
                      <a:gd name="T17" fmla="*/ 815 h 3501"/>
                      <a:gd name="T18" fmla="*/ 2339 w 3952"/>
                      <a:gd name="T19" fmla="*/ 522 h 3501"/>
                      <a:gd name="T20" fmla="*/ 1949 w 3952"/>
                      <a:gd name="T21" fmla="*/ 288 h 3501"/>
                      <a:gd name="T22" fmla="*/ 1560 w 3952"/>
                      <a:gd name="T23" fmla="*/ 126 h 3501"/>
                      <a:gd name="T24" fmla="*/ 1188 w 3952"/>
                      <a:gd name="T25" fmla="*/ 24 h 3501"/>
                      <a:gd name="T26" fmla="*/ 840 w 3952"/>
                      <a:gd name="T27" fmla="*/ 0 h 3501"/>
                      <a:gd name="T28" fmla="*/ 528 w 3952"/>
                      <a:gd name="T29" fmla="*/ 48 h 3501"/>
                      <a:gd name="T30" fmla="*/ 264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70 w 3952"/>
                      <a:gd name="T39" fmla="*/ 174 h 3501"/>
                      <a:gd name="T40" fmla="*/ 528 w 3952"/>
                      <a:gd name="T41" fmla="*/ 48 h 3501"/>
                      <a:gd name="T42" fmla="*/ 840 w 3952"/>
                      <a:gd name="T43" fmla="*/ 6 h 3501"/>
                      <a:gd name="T44" fmla="*/ 1188 w 3952"/>
                      <a:gd name="T45" fmla="*/ 30 h 3501"/>
                      <a:gd name="T46" fmla="*/ 1560 w 3952"/>
                      <a:gd name="T47" fmla="*/ 132 h 3501"/>
                      <a:gd name="T48" fmla="*/ 1949 w 3952"/>
                      <a:gd name="T49" fmla="*/ 294 h 3501"/>
                      <a:gd name="T50" fmla="*/ 2339 w 3952"/>
                      <a:gd name="T51" fmla="*/ 528 h 3501"/>
                      <a:gd name="T52" fmla="*/ 2723 w 3952"/>
                      <a:gd name="T53" fmla="*/ 821 h 3501"/>
                      <a:gd name="T54" fmla="*/ 3136 w 3952"/>
                      <a:gd name="T55" fmla="*/ 1223 h 3501"/>
                      <a:gd name="T56" fmla="*/ 3346 w 3952"/>
                      <a:gd name="T57" fmla="*/ 1469 h 3501"/>
                      <a:gd name="T58" fmla="*/ 3521 w 3952"/>
                      <a:gd name="T59" fmla="*/ 1727 h 3501"/>
                      <a:gd name="T60" fmla="*/ 3676 w 3952"/>
                      <a:gd name="T61" fmla="*/ 1984 h 3501"/>
                      <a:gd name="T62" fmla="*/ 3796 w 3952"/>
                      <a:gd name="T63" fmla="*/ 2236 h 3501"/>
                      <a:gd name="T64" fmla="*/ 3887 w 3952"/>
                      <a:gd name="T65" fmla="*/ 2494 h 3501"/>
                      <a:gd name="T66" fmla="*/ 3946 w 3952"/>
                      <a:gd name="T67" fmla="*/ 2740 h 3501"/>
                      <a:gd name="T68" fmla="*/ 3964 w 3952"/>
                      <a:gd name="T69" fmla="*/ 2973 h 3501"/>
                      <a:gd name="T70" fmla="*/ 3934 w 3952"/>
                      <a:gd name="T71" fmla="*/ 3255 h 3501"/>
                      <a:gd name="T72" fmla="*/ 3845 w 3952"/>
                      <a:gd name="T73" fmla="*/ 3501 h 3501"/>
                      <a:gd name="T74" fmla="*/ 3898 w 3952"/>
                      <a:gd name="T75" fmla="*/ 3387 h 3501"/>
                      <a:gd name="T76" fmla="*/ 3958 w 3952"/>
                      <a:gd name="T77" fmla="*/ 3123 h 3501"/>
                      <a:gd name="T78" fmla="*/ 3964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35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8 w 3791"/>
                      <a:gd name="T1" fmla="*/ 2416 h 3363"/>
                      <a:gd name="T2" fmla="*/ 420 w 3791"/>
                      <a:gd name="T3" fmla="*/ 2062 h 3363"/>
                      <a:gd name="T4" fmla="*/ 216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40 w 3791"/>
                      <a:gd name="T15" fmla="*/ 246 h 3363"/>
                      <a:gd name="T16" fmla="*/ 582 w 3791"/>
                      <a:gd name="T17" fmla="*/ 48 h 3363"/>
                      <a:gd name="T18" fmla="*/ 1031 w 3791"/>
                      <a:gd name="T19" fmla="*/ 6 h 3363"/>
                      <a:gd name="T20" fmla="*/ 1548 w 3791"/>
                      <a:gd name="T21" fmla="*/ 120 h 3363"/>
                      <a:gd name="T22" fmla="*/ 2094 w 3791"/>
                      <a:gd name="T23" fmla="*/ 378 h 3363"/>
                      <a:gd name="T24" fmla="*/ 2639 w 3791"/>
                      <a:gd name="T25" fmla="*/ 773 h 3363"/>
                      <a:gd name="T26" fmla="*/ 3125 w 3791"/>
                      <a:gd name="T27" fmla="*/ 1265 h 3363"/>
                      <a:gd name="T28" fmla="*/ 3389 w 3791"/>
                      <a:gd name="T29" fmla="*/ 1625 h 3363"/>
                      <a:gd name="T30" fmla="*/ 3593 w 3791"/>
                      <a:gd name="T31" fmla="*/ 1984 h 3363"/>
                      <a:gd name="T32" fmla="*/ 3731 w 3791"/>
                      <a:gd name="T33" fmla="*/ 2344 h 3363"/>
                      <a:gd name="T34" fmla="*/ 3797 w 3791"/>
                      <a:gd name="T35" fmla="*/ 2686 h 3363"/>
                      <a:gd name="T36" fmla="*/ 3761 w 3791"/>
                      <a:gd name="T37" fmla="*/ 3105 h 3363"/>
                      <a:gd name="T38" fmla="*/ 3640 w 3791"/>
                      <a:gd name="T39" fmla="*/ 3363 h 3363"/>
                      <a:gd name="T40" fmla="*/ 3791 w 3791"/>
                      <a:gd name="T41" fmla="*/ 2967 h 3363"/>
                      <a:gd name="T42" fmla="*/ 3803 w 3791"/>
                      <a:gd name="T43" fmla="*/ 2794 h 3363"/>
                      <a:gd name="T44" fmla="*/ 3761 w 3791"/>
                      <a:gd name="T45" fmla="*/ 2458 h 3363"/>
                      <a:gd name="T46" fmla="*/ 3647 w 3791"/>
                      <a:gd name="T47" fmla="*/ 2104 h 3363"/>
                      <a:gd name="T48" fmla="*/ 3467 w 3791"/>
                      <a:gd name="T49" fmla="*/ 1739 h 3363"/>
                      <a:gd name="T50" fmla="*/ 3221 w 3791"/>
                      <a:gd name="T51" fmla="*/ 1385 h 3363"/>
                      <a:gd name="T52" fmla="*/ 2813 w 3791"/>
                      <a:gd name="T53" fmla="*/ 929 h 3363"/>
                      <a:gd name="T54" fmla="*/ 2279 w 3791"/>
                      <a:gd name="T55" fmla="*/ 492 h 3363"/>
                      <a:gd name="T56" fmla="*/ 1727 w 3791"/>
                      <a:gd name="T57" fmla="*/ 192 h 3363"/>
                      <a:gd name="T58" fmla="*/ 1194 w 3791"/>
                      <a:gd name="T59" fmla="*/ 24 h 3363"/>
                      <a:gd name="T60" fmla="*/ 719 w 3791"/>
                      <a:gd name="T61" fmla="*/ 12 h 3363"/>
                      <a:gd name="T62" fmla="*/ 336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2 w 3791"/>
                      <a:gd name="T73" fmla="*/ 1583 h 3363"/>
                      <a:gd name="T74" fmla="*/ 342 w 3791"/>
                      <a:gd name="T75" fmla="*/ 1942 h 3363"/>
                      <a:gd name="T76" fmla="*/ 582 w 3791"/>
                      <a:gd name="T77" fmla="*/ 2302 h 3363"/>
                      <a:gd name="T78" fmla="*/ 990 w 3791"/>
                      <a:gd name="T79" fmla="*/ 2758 h 3363"/>
                      <a:gd name="T80" fmla="*/ 1601 w 3791"/>
                      <a:gd name="T81" fmla="*/ 3237 h 3363"/>
                      <a:gd name="T82" fmla="*/ 1601 w 3791"/>
                      <a:gd name="T83" fmla="*/ 3237 h 3363"/>
                      <a:gd name="T84" fmla="*/ 996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36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40 w 3527"/>
                      <a:gd name="T1" fmla="*/ 2146 h 3225"/>
                      <a:gd name="T2" fmla="*/ 318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8 w 3527"/>
                      <a:gd name="T15" fmla="*/ 150 h 3225"/>
                      <a:gd name="T16" fmla="*/ 671 w 3527"/>
                      <a:gd name="T17" fmla="*/ 12 h 3225"/>
                      <a:gd name="T18" fmla="*/ 1115 w 3527"/>
                      <a:gd name="T19" fmla="*/ 24 h 3225"/>
                      <a:gd name="T20" fmla="*/ 1613 w 3527"/>
                      <a:gd name="T21" fmla="*/ 174 h 3225"/>
                      <a:gd name="T22" fmla="*/ 2123 w 3527"/>
                      <a:gd name="T23" fmla="*/ 456 h 3225"/>
                      <a:gd name="T24" fmla="*/ 2621 w 3527"/>
                      <a:gd name="T25" fmla="*/ 857 h 3225"/>
                      <a:gd name="T26" fmla="*/ 3083 w 3527"/>
                      <a:gd name="T27" fmla="*/ 1391 h 3225"/>
                      <a:gd name="T28" fmla="*/ 3286 w 3527"/>
                      <a:gd name="T29" fmla="*/ 1726 h 3225"/>
                      <a:gd name="T30" fmla="*/ 3437 w 3527"/>
                      <a:gd name="T31" fmla="*/ 2062 h 3225"/>
                      <a:gd name="T32" fmla="*/ 3520 w 3527"/>
                      <a:gd name="T33" fmla="*/ 2386 h 3225"/>
                      <a:gd name="T34" fmla="*/ 3532 w 3527"/>
                      <a:gd name="T35" fmla="*/ 2680 h 3225"/>
                      <a:gd name="T36" fmla="*/ 3485 w 3527"/>
                      <a:gd name="T37" fmla="*/ 2931 h 3225"/>
                      <a:gd name="T38" fmla="*/ 3370 w 3527"/>
                      <a:gd name="T39" fmla="*/ 3141 h 3225"/>
                      <a:gd name="T40" fmla="*/ 3292 w 3527"/>
                      <a:gd name="T41" fmla="*/ 3225 h 3225"/>
                      <a:gd name="T42" fmla="*/ 3322 w 3527"/>
                      <a:gd name="T43" fmla="*/ 3201 h 3225"/>
                      <a:gd name="T44" fmla="*/ 3455 w 3527"/>
                      <a:gd name="T45" fmla="*/ 3009 h 3225"/>
                      <a:gd name="T46" fmla="*/ 3526 w 3527"/>
                      <a:gd name="T47" fmla="*/ 2769 h 3225"/>
                      <a:gd name="T48" fmla="*/ 3532 w 3527"/>
                      <a:gd name="T49" fmla="*/ 2488 h 3225"/>
                      <a:gd name="T50" fmla="*/ 3473 w 3527"/>
                      <a:gd name="T51" fmla="*/ 2170 h 3225"/>
                      <a:gd name="T52" fmla="*/ 3346 w 3527"/>
                      <a:gd name="T53" fmla="*/ 1834 h 3225"/>
                      <a:gd name="T54" fmla="*/ 3155 w 3527"/>
                      <a:gd name="T55" fmla="*/ 1499 h 3225"/>
                      <a:gd name="T56" fmla="*/ 2825 w 3527"/>
                      <a:gd name="T57" fmla="*/ 1061 h 3225"/>
                      <a:gd name="T58" fmla="*/ 2291 w 3527"/>
                      <a:gd name="T59" fmla="*/ 575 h 3225"/>
                      <a:gd name="T60" fmla="*/ 1781 w 3527"/>
                      <a:gd name="T61" fmla="*/ 252 h 3225"/>
                      <a:gd name="T62" fmla="*/ 1277 w 3527"/>
                      <a:gd name="T63" fmla="*/ 60 h 3225"/>
                      <a:gd name="T64" fmla="*/ 810 w 3527"/>
                      <a:gd name="T65" fmla="*/ 0 h 3225"/>
                      <a:gd name="T66" fmla="*/ 419 w 3527"/>
                      <a:gd name="T67" fmla="*/ 84 h 3225"/>
                      <a:gd name="T68" fmla="*/ 168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2 w 3527"/>
                      <a:gd name="T79" fmla="*/ 1708 h 3225"/>
                      <a:gd name="T80" fmla="*/ 455 w 3527"/>
                      <a:gd name="T81" fmla="*/ 2038 h 3225"/>
                      <a:gd name="T82" fmla="*/ 917 w 3527"/>
                      <a:gd name="T83" fmla="*/ 2572 h 3225"/>
                      <a:gd name="T84" fmla="*/ 1259 w 3527"/>
                      <a:gd name="T85" fmla="*/ 2865 h 3225"/>
                      <a:gd name="T86" fmla="*/ 1613 w 3527"/>
                      <a:gd name="T87" fmla="*/ 3099 h 3225"/>
                      <a:gd name="T88" fmla="*/ 1859 w 3527"/>
                      <a:gd name="T89" fmla="*/ 3225 h 3225"/>
                      <a:gd name="T90" fmla="*/ 1499 w 3527"/>
                      <a:gd name="T91" fmla="*/ 3027 h 3225"/>
                      <a:gd name="T92" fmla="*/ 1146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grpSp>
                <p:nvGrpSpPr>
                  <p:cNvPr id="4137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4138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58 w 4251"/>
                        <a:gd name="T1" fmla="*/ 3237 h 3794"/>
                        <a:gd name="T2" fmla="*/ 4216 w 4251"/>
                        <a:gd name="T3" fmla="*/ 2961 h 3794"/>
                        <a:gd name="T4" fmla="*/ 4133 w 4251"/>
                        <a:gd name="T5" fmla="*/ 2679 h 3794"/>
                        <a:gd name="T6" fmla="*/ 4012 w 4251"/>
                        <a:gd name="T7" fmla="*/ 2391 h 3794"/>
                        <a:gd name="T8" fmla="*/ 3857 w 4251"/>
                        <a:gd name="T9" fmla="*/ 2098 h 3794"/>
                        <a:gd name="T10" fmla="*/ 3670 w 4251"/>
                        <a:gd name="T11" fmla="*/ 1810 h 3794"/>
                        <a:gd name="T12" fmla="*/ 3449 w 4251"/>
                        <a:gd name="T13" fmla="*/ 1528 h 3794"/>
                        <a:gd name="T14" fmla="*/ 3203 w 4251"/>
                        <a:gd name="T15" fmla="*/ 1252 h 3794"/>
                        <a:gd name="T16" fmla="*/ 2867 w 4251"/>
                        <a:gd name="T17" fmla="*/ 935 h 3794"/>
                        <a:gd name="T18" fmla="*/ 2441 w 4251"/>
                        <a:gd name="T19" fmla="*/ 605 h 3794"/>
                        <a:gd name="T20" fmla="*/ 1997 w 4251"/>
                        <a:gd name="T21" fmla="*/ 341 h 3794"/>
                        <a:gd name="T22" fmla="*/ 1554 w 4251"/>
                        <a:gd name="T23" fmla="*/ 143 h 3794"/>
                        <a:gd name="T24" fmla="*/ 1127 w 4251"/>
                        <a:gd name="T25" fmla="*/ 35 h 3794"/>
                        <a:gd name="T26" fmla="*/ 743 w 4251"/>
                        <a:gd name="T27" fmla="*/ 0 h 3794"/>
                        <a:gd name="T28" fmla="*/ 402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4 w 4251"/>
                        <a:gd name="T35" fmla="*/ 101 h 3794"/>
                        <a:gd name="T36" fmla="*/ 588 w 4251"/>
                        <a:gd name="T37" fmla="*/ 18 h 3794"/>
                        <a:gd name="T38" fmla="*/ 960 w 4251"/>
                        <a:gd name="T39" fmla="*/ 18 h 3794"/>
                        <a:gd name="T40" fmla="*/ 1361 w 4251"/>
                        <a:gd name="T41" fmla="*/ 95 h 3794"/>
                        <a:gd name="T42" fmla="*/ 1787 w 4251"/>
                        <a:gd name="T43" fmla="*/ 245 h 3794"/>
                        <a:gd name="T44" fmla="*/ 2219 w 4251"/>
                        <a:gd name="T45" fmla="*/ 467 h 3794"/>
                        <a:gd name="T46" fmla="*/ 2651 w 4251"/>
                        <a:gd name="T47" fmla="*/ 761 h 3794"/>
                        <a:gd name="T48" fmla="*/ 3070 w 4251"/>
                        <a:gd name="T49" fmla="*/ 1120 h 3794"/>
                        <a:gd name="T50" fmla="*/ 3328 w 4251"/>
                        <a:gd name="T51" fmla="*/ 1390 h 3794"/>
                        <a:gd name="T52" fmla="*/ 3563 w 4251"/>
                        <a:gd name="T53" fmla="*/ 1666 h 3794"/>
                        <a:gd name="T54" fmla="*/ 3766 w 4251"/>
                        <a:gd name="T55" fmla="*/ 1954 h 3794"/>
                        <a:gd name="T56" fmla="*/ 3934 w 4251"/>
                        <a:gd name="T57" fmla="*/ 2247 h 3794"/>
                        <a:gd name="T58" fmla="*/ 4072 w 4251"/>
                        <a:gd name="T59" fmla="*/ 2535 h 3794"/>
                        <a:gd name="T60" fmla="*/ 4175 w 4251"/>
                        <a:gd name="T61" fmla="*/ 2823 h 3794"/>
                        <a:gd name="T62" fmla="*/ 4234 w 4251"/>
                        <a:gd name="T63" fmla="*/ 3105 h 3794"/>
                        <a:gd name="T64" fmla="*/ 4258 w 4251"/>
                        <a:gd name="T65" fmla="*/ 3368 h 3794"/>
                        <a:gd name="T66" fmla="*/ 4246 w 4251"/>
                        <a:gd name="T67" fmla="*/ 3590 h 3794"/>
                        <a:gd name="T68" fmla="*/ 4198 w 4251"/>
                        <a:gd name="T69" fmla="*/ 3794 h 3794"/>
                        <a:gd name="T70" fmla="*/ 4228 w 4251"/>
                        <a:gd name="T71" fmla="*/ 3692 h 3794"/>
                        <a:gd name="T72" fmla="*/ 4258 w 4251"/>
                        <a:gd name="T73" fmla="*/ 3482 h 3794"/>
                        <a:gd name="T74" fmla="*/ 4264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139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40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2 w 4108"/>
                          <a:gd name="T1" fmla="*/ 186 h 3657"/>
                          <a:gd name="T2" fmla="*/ 443 w 4108"/>
                          <a:gd name="T3" fmla="*/ 54 h 3657"/>
                          <a:gd name="T4" fmla="*/ 773 w 4108"/>
                          <a:gd name="T5" fmla="*/ 6 h 3657"/>
                          <a:gd name="T6" fmla="*/ 1140 w 4108"/>
                          <a:gd name="T7" fmla="*/ 36 h 3657"/>
                          <a:gd name="T8" fmla="*/ 1542 w 4108"/>
                          <a:gd name="T9" fmla="*/ 144 h 3657"/>
                          <a:gd name="T10" fmla="*/ 1955 w 4108"/>
                          <a:gd name="T11" fmla="*/ 324 h 3657"/>
                          <a:gd name="T12" fmla="*/ 2375 w 4108"/>
                          <a:gd name="T13" fmla="*/ 570 h 3657"/>
                          <a:gd name="T14" fmla="*/ 2789 w 4108"/>
                          <a:gd name="T15" fmla="*/ 888 h 3657"/>
                          <a:gd name="T16" fmla="*/ 3113 w 4108"/>
                          <a:gd name="T17" fmla="*/ 1193 h 3657"/>
                          <a:gd name="T18" fmla="*/ 3347 w 4108"/>
                          <a:gd name="T19" fmla="*/ 1451 h 3657"/>
                          <a:gd name="T20" fmla="*/ 3551 w 4108"/>
                          <a:gd name="T21" fmla="*/ 1721 h 3657"/>
                          <a:gd name="T22" fmla="*/ 3731 w 4108"/>
                          <a:gd name="T23" fmla="*/ 1997 h 3657"/>
                          <a:gd name="T24" fmla="*/ 3875 w 4108"/>
                          <a:gd name="T25" fmla="*/ 2272 h 3657"/>
                          <a:gd name="T26" fmla="*/ 3989 w 4108"/>
                          <a:gd name="T27" fmla="*/ 2548 h 3657"/>
                          <a:gd name="T28" fmla="*/ 4073 w 4108"/>
                          <a:gd name="T29" fmla="*/ 2818 h 3657"/>
                          <a:gd name="T30" fmla="*/ 4115 w 4108"/>
                          <a:gd name="T31" fmla="*/ 3070 h 3657"/>
                          <a:gd name="T32" fmla="*/ 4115 w 4108"/>
                          <a:gd name="T33" fmla="*/ 3321 h 3657"/>
                          <a:gd name="T34" fmla="*/ 4073 w 4108"/>
                          <a:gd name="T35" fmla="*/ 3549 h 3657"/>
                          <a:gd name="T36" fmla="*/ 4043 w 4108"/>
                          <a:gd name="T37" fmla="*/ 3657 h 3657"/>
                          <a:gd name="T38" fmla="*/ 4103 w 4108"/>
                          <a:gd name="T39" fmla="*/ 3447 h 3657"/>
                          <a:gd name="T40" fmla="*/ 4121 w 4108"/>
                          <a:gd name="T41" fmla="*/ 3213 h 3657"/>
                          <a:gd name="T42" fmla="*/ 4115 w 4108"/>
                          <a:gd name="T43" fmla="*/ 3070 h 3657"/>
                          <a:gd name="T44" fmla="*/ 4073 w 4108"/>
                          <a:gd name="T45" fmla="*/ 2812 h 3657"/>
                          <a:gd name="T46" fmla="*/ 3995 w 4108"/>
                          <a:gd name="T47" fmla="*/ 2548 h 3657"/>
                          <a:gd name="T48" fmla="*/ 3881 w 4108"/>
                          <a:gd name="T49" fmla="*/ 2272 h 3657"/>
                          <a:gd name="T50" fmla="*/ 3737 w 4108"/>
                          <a:gd name="T51" fmla="*/ 1997 h 3657"/>
                          <a:gd name="T52" fmla="*/ 3557 w 4108"/>
                          <a:gd name="T53" fmla="*/ 1721 h 3657"/>
                          <a:gd name="T54" fmla="*/ 3353 w 4108"/>
                          <a:gd name="T55" fmla="*/ 1451 h 3657"/>
                          <a:gd name="T56" fmla="*/ 3119 w 4108"/>
                          <a:gd name="T57" fmla="*/ 1187 h 3657"/>
                          <a:gd name="T58" fmla="*/ 2801 w 4108"/>
                          <a:gd name="T59" fmla="*/ 888 h 3657"/>
                          <a:gd name="T60" fmla="*/ 2394 w 4108"/>
                          <a:gd name="T61" fmla="*/ 576 h 3657"/>
                          <a:gd name="T62" fmla="*/ 1973 w 4108"/>
                          <a:gd name="T63" fmla="*/ 330 h 3657"/>
                          <a:gd name="T64" fmla="*/ 1548 w 4108"/>
                          <a:gd name="T65" fmla="*/ 144 h 3657"/>
                          <a:gd name="T66" fmla="*/ 1134 w 4108"/>
                          <a:gd name="T67" fmla="*/ 30 h 3657"/>
                          <a:gd name="T68" fmla="*/ 755 w 4108"/>
                          <a:gd name="T69" fmla="*/ 0 h 3657"/>
                          <a:gd name="T70" fmla="*/ 432 w 4108"/>
                          <a:gd name="T71" fmla="*/ 54 h 3657"/>
                          <a:gd name="T72" fmla="*/ 162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4141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142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43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44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45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46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47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48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49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0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1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2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3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4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5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6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7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8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59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0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1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2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3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4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5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6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7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8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69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0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1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2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3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4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5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6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77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12 w 1537"/>
                            <a:gd name="T1" fmla="*/ 1264 h 1768"/>
                            <a:gd name="T2" fmla="*/ 1061 w 1537"/>
                            <a:gd name="T3" fmla="*/ 1402 h 1768"/>
                            <a:gd name="T4" fmla="*/ 1218 w 1537"/>
                            <a:gd name="T5" fmla="*/ 1528 h 1768"/>
                            <a:gd name="T6" fmla="*/ 1373 w 1537"/>
                            <a:gd name="T7" fmla="*/ 1654 h 1768"/>
                            <a:gd name="T8" fmla="*/ 1536 w 1537"/>
                            <a:gd name="T9" fmla="*/ 1768 h 1768"/>
                            <a:gd name="T10" fmla="*/ 1542 w 1537"/>
                            <a:gd name="T11" fmla="*/ 1768 h 1768"/>
                            <a:gd name="T12" fmla="*/ 1379 w 1537"/>
                            <a:gd name="T13" fmla="*/ 1654 h 1768"/>
                            <a:gd name="T14" fmla="*/ 1224 w 1537"/>
                            <a:gd name="T15" fmla="*/ 1534 h 1768"/>
                            <a:gd name="T16" fmla="*/ 1067 w 1537"/>
                            <a:gd name="T17" fmla="*/ 1402 h 1768"/>
                            <a:gd name="T18" fmla="*/ 918 w 1537"/>
                            <a:gd name="T19" fmla="*/ 1258 h 1768"/>
                            <a:gd name="T20" fmla="*/ 767 w 1537"/>
                            <a:gd name="T21" fmla="*/ 1115 h 1768"/>
                            <a:gd name="T22" fmla="*/ 630 w 1537"/>
                            <a:gd name="T23" fmla="*/ 959 h 1768"/>
                            <a:gd name="T24" fmla="*/ 498 w 1537"/>
                            <a:gd name="T25" fmla="*/ 803 h 1768"/>
                            <a:gd name="T26" fmla="*/ 378 w 1537"/>
                            <a:gd name="T27" fmla="*/ 647 h 1768"/>
                            <a:gd name="T28" fmla="*/ 270 w 1537"/>
                            <a:gd name="T29" fmla="*/ 485 h 1768"/>
                            <a:gd name="T30" fmla="*/ 168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8 w 1537"/>
                            <a:gd name="T41" fmla="*/ 335 h 1768"/>
                            <a:gd name="T42" fmla="*/ 270 w 1537"/>
                            <a:gd name="T43" fmla="*/ 491 h 1768"/>
                            <a:gd name="T44" fmla="*/ 378 w 1537"/>
                            <a:gd name="T45" fmla="*/ 653 h 1768"/>
                            <a:gd name="T46" fmla="*/ 498 w 1537"/>
                            <a:gd name="T47" fmla="*/ 809 h 1768"/>
                            <a:gd name="T48" fmla="*/ 630 w 1537"/>
                            <a:gd name="T49" fmla="*/ 965 h 1768"/>
                            <a:gd name="T50" fmla="*/ 767 w 1537"/>
                            <a:gd name="T51" fmla="*/ 1121 h 1768"/>
                            <a:gd name="T52" fmla="*/ 912 w 1537"/>
                            <a:gd name="T53" fmla="*/ 1264 h 1768"/>
                            <a:gd name="T54" fmla="*/ 912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4178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4215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16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17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18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19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20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21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22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23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24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25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  <p:sp>
                        <p:nvSpPr>
                          <p:cNvPr id="4226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800"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ru-RU" altLang="ru-RU"/>
                          </a:p>
                        </p:txBody>
                      </p:sp>
                    </p:grpSp>
                    <p:sp>
                      <p:nvSpPr>
                        <p:cNvPr id="4179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0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1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2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3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4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5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6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7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8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89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0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1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2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3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4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5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6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7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8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199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0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1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2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3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4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5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6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7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8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09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10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11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12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13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214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119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4120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21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4122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4123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24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25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26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27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28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29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30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131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4105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4106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6 w 1435"/>
                  <a:gd name="T1" fmla="*/ 1150 h 1618"/>
                  <a:gd name="T2" fmla="*/ 744 w 1435"/>
                  <a:gd name="T3" fmla="*/ 1019 h 1618"/>
                  <a:gd name="T4" fmla="*/ 612 w 1435"/>
                  <a:gd name="T5" fmla="*/ 875 h 1618"/>
                  <a:gd name="T6" fmla="*/ 492 w 1435"/>
                  <a:gd name="T7" fmla="*/ 737 h 1618"/>
                  <a:gd name="T8" fmla="*/ 378 w 1435"/>
                  <a:gd name="T9" fmla="*/ 593 h 1618"/>
                  <a:gd name="T10" fmla="*/ 276 w 1435"/>
                  <a:gd name="T11" fmla="*/ 443 h 1618"/>
                  <a:gd name="T12" fmla="*/ 174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4 w 1435"/>
                  <a:gd name="T23" fmla="*/ 305 h 1618"/>
                  <a:gd name="T24" fmla="*/ 270 w 1435"/>
                  <a:gd name="T25" fmla="*/ 449 h 1618"/>
                  <a:gd name="T26" fmla="*/ 378 w 1435"/>
                  <a:gd name="T27" fmla="*/ 593 h 1618"/>
                  <a:gd name="T28" fmla="*/ 492 w 1435"/>
                  <a:gd name="T29" fmla="*/ 737 h 1618"/>
                  <a:gd name="T30" fmla="*/ 612 w 1435"/>
                  <a:gd name="T31" fmla="*/ 881 h 1618"/>
                  <a:gd name="T32" fmla="*/ 738 w 1435"/>
                  <a:gd name="T33" fmla="*/ 1019 h 1618"/>
                  <a:gd name="T34" fmla="*/ 876 w 1435"/>
                  <a:gd name="T35" fmla="*/ 1150 h 1618"/>
                  <a:gd name="T36" fmla="*/ 1014 w 1435"/>
                  <a:gd name="T37" fmla="*/ 1276 h 1618"/>
                  <a:gd name="T38" fmla="*/ 1152 w 1435"/>
                  <a:gd name="T39" fmla="*/ 1396 h 1618"/>
                  <a:gd name="T40" fmla="*/ 1290 w 1435"/>
                  <a:gd name="T41" fmla="*/ 1510 h 1618"/>
                  <a:gd name="T42" fmla="*/ 1434 w 1435"/>
                  <a:gd name="T43" fmla="*/ 1618 h 1618"/>
                  <a:gd name="T44" fmla="*/ 1440 w 1435"/>
                  <a:gd name="T45" fmla="*/ 1618 h 1618"/>
                  <a:gd name="T46" fmla="*/ 1297 w 1435"/>
                  <a:gd name="T47" fmla="*/ 1510 h 1618"/>
                  <a:gd name="T48" fmla="*/ 1158 w 1435"/>
                  <a:gd name="T49" fmla="*/ 1396 h 1618"/>
                  <a:gd name="T50" fmla="*/ 1014 w 1435"/>
                  <a:gd name="T51" fmla="*/ 1276 h 1618"/>
                  <a:gd name="T52" fmla="*/ 876 w 1435"/>
                  <a:gd name="T53" fmla="*/ 1150 h 1618"/>
                  <a:gd name="T54" fmla="*/ 876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7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60 w 1668"/>
                  <a:gd name="T1" fmla="*/ 1463 h 2014"/>
                  <a:gd name="T2" fmla="*/ 791 w 1668"/>
                  <a:gd name="T3" fmla="*/ 1289 h 2014"/>
                  <a:gd name="T4" fmla="*/ 636 w 1668"/>
                  <a:gd name="T5" fmla="*/ 1115 h 2014"/>
                  <a:gd name="T6" fmla="*/ 491 w 1668"/>
                  <a:gd name="T7" fmla="*/ 929 h 2014"/>
                  <a:gd name="T8" fmla="*/ 366 w 1668"/>
                  <a:gd name="T9" fmla="*/ 743 h 2014"/>
                  <a:gd name="T10" fmla="*/ 252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2 w 1668"/>
                  <a:gd name="T25" fmla="*/ 569 h 2014"/>
                  <a:gd name="T26" fmla="*/ 366 w 1668"/>
                  <a:gd name="T27" fmla="*/ 755 h 2014"/>
                  <a:gd name="T28" fmla="*/ 491 w 1668"/>
                  <a:gd name="T29" fmla="*/ 935 h 2014"/>
                  <a:gd name="T30" fmla="*/ 636 w 1668"/>
                  <a:gd name="T31" fmla="*/ 1115 h 2014"/>
                  <a:gd name="T32" fmla="*/ 791 w 1668"/>
                  <a:gd name="T33" fmla="*/ 1295 h 2014"/>
                  <a:gd name="T34" fmla="*/ 960 w 1668"/>
                  <a:gd name="T35" fmla="*/ 1463 h 2014"/>
                  <a:gd name="T36" fmla="*/ 1133 w 1668"/>
                  <a:gd name="T37" fmla="*/ 1618 h 2014"/>
                  <a:gd name="T38" fmla="*/ 1307 w 1668"/>
                  <a:gd name="T39" fmla="*/ 1762 h 2014"/>
                  <a:gd name="T40" fmla="*/ 1487 w 1668"/>
                  <a:gd name="T41" fmla="*/ 1894 h 2014"/>
                  <a:gd name="T42" fmla="*/ 1667 w 1668"/>
                  <a:gd name="T43" fmla="*/ 2014 h 2014"/>
                  <a:gd name="T44" fmla="*/ 1673 w 1668"/>
                  <a:gd name="T45" fmla="*/ 2014 h 2014"/>
                  <a:gd name="T46" fmla="*/ 1487 w 1668"/>
                  <a:gd name="T47" fmla="*/ 1894 h 2014"/>
                  <a:gd name="T48" fmla="*/ 1307 w 1668"/>
                  <a:gd name="T49" fmla="*/ 1762 h 2014"/>
                  <a:gd name="T50" fmla="*/ 1133 w 1668"/>
                  <a:gd name="T51" fmla="*/ 1618 h 2014"/>
                  <a:gd name="T52" fmla="*/ 960 w 1668"/>
                  <a:gd name="T53" fmla="*/ 1463 h 2014"/>
                  <a:gd name="T54" fmla="*/ 960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8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09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0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1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4112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9321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9322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>
                    <a:gd name="T0" fmla="*/ 227 w 227"/>
                    <a:gd name="T1" fmla="*/ 134 h 222"/>
                    <a:gd name="T2" fmla="*/ 203 w 227"/>
                    <a:gd name="T3" fmla="*/ 144 h 222"/>
                    <a:gd name="T4" fmla="*/ 179 w 227"/>
                    <a:gd name="T5" fmla="*/ 138 h 222"/>
                    <a:gd name="T6" fmla="*/ 149 w 227"/>
                    <a:gd name="T7" fmla="*/ 126 h 222"/>
                    <a:gd name="T8" fmla="*/ 126 w 227"/>
                    <a:gd name="T9" fmla="*/ 102 h 222"/>
                    <a:gd name="T10" fmla="*/ 102 w 227"/>
                    <a:gd name="T11" fmla="*/ 72 h 222"/>
                    <a:gd name="T12" fmla="*/ 84 w 227"/>
                    <a:gd name="T13" fmla="*/ 48 h 222"/>
                    <a:gd name="T14" fmla="*/ 78 w 227"/>
                    <a:gd name="T15" fmla="*/ 24 h 222"/>
                    <a:gd name="T16" fmla="*/ 84 w 227"/>
                    <a:gd name="T17" fmla="*/ 0 h 222"/>
                    <a:gd name="T18" fmla="*/ 84 w 227"/>
                    <a:gd name="T19" fmla="*/ 0 h 222"/>
                    <a:gd name="T20" fmla="*/ 78 w 227"/>
                    <a:gd name="T21" fmla="*/ 0 h 222"/>
                    <a:gd name="T22" fmla="*/ 18 w 227"/>
                    <a:gd name="T23" fmla="*/ 60 h 222"/>
                    <a:gd name="T24" fmla="*/ 0 w 227"/>
                    <a:gd name="T25" fmla="*/ 90 h 222"/>
                    <a:gd name="T26" fmla="*/ 0 w 227"/>
                    <a:gd name="T27" fmla="*/ 120 h 222"/>
                    <a:gd name="T28" fmla="*/ 12 w 227"/>
                    <a:gd name="T29" fmla="*/ 156 h 222"/>
                    <a:gd name="T30" fmla="*/ 36 w 227"/>
                    <a:gd name="T31" fmla="*/ 192 h 222"/>
                    <a:gd name="T32" fmla="*/ 66 w 227"/>
                    <a:gd name="T33" fmla="*/ 216 h 222"/>
                    <a:gd name="T34" fmla="*/ 96 w 227"/>
                    <a:gd name="T35" fmla="*/ 222 h 222"/>
                    <a:gd name="T36" fmla="*/ 126 w 227"/>
                    <a:gd name="T37" fmla="*/ 222 h 222"/>
                    <a:gd name="T38" fmla="*/ 155 w 227"/>
                    <a:gd name="T39" fmla="*/ 210 h 222"/>
                    <a:gd name="T40" fmla="*/ 227 w 227"/>
                    <a:gd name="T41" fmla="*/ 138 h 222"/>
                    <a:gd name="T42" fmla="*/ 227 w 227"/>
                    <a:gd name="T43" fmla="*/ 134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9323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5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9324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>
                    <a:gd name="T0" fmla="*/ 179 w 203"/>
                    <a:gd name="T1" fmla="*/ 18 h 198"/>
                    <a:gd name="T2" fmla="*/ 197 w 203"/>
                    <a:gd name="T3" fmla="*/ 48 h 198"/>
                    <a:gd name="T4" fmla="*/ 203 w 203"/>
                    <a:gd name="T5" fmla="*/ 60 h 198"/>
                    <a:gd name="T6" fmla="*/ 197 w 203"/>
                    <a:gd name="T7" fmla="*/ 66 h 198"/>
                    <a:gd name="T8" fmla="*/ 65 w 203"/>
                    <a:gd name="T9" fmla="*/ 192 h 198"/>
                    <a:gd name="T10" fmla="*/ 59 w 203"/>
                    <a:gd name="T11" fmla="*/ 198 h 198"/>
                    <a:gd name="T12" fmla="*/ 47 w 203"/>
                    <a:gd name="T13" fmla="*/ 192 h 198"/>
                    <a:gd name="T14" fmla="*/ 17 w 203"/>
                    <a:gd name="T15" fmla="*/ 174 h 198"/>
                    <a:gd name="T16" fmla="*/ 0 w 203"/>
                    <a:gd name="T17" fmla="*/ 150 h 198"/>
                    <a:gd name="T18" fmla="*/ 0 w 203"/>
                    <a:gd name="T19" fmla="*/ 126 h 198"/>
                    <a:gd name="T20" fmla="*/ 131 w 203"/>
                    <a:gd name="T21" fmla="*/ 0 h 198"/>
                    <a:gd name="T22" fmla="*/ 155 w 203"/>
                    <a:gd name="T23" fmla="*/ 0 h 198"/>
                    <a:gd name="T24" fmla="*/ 179 w 203"/>
                    <a:gd name="T25" fmla="*/ 18 h 198"/>
                    <a:gd name="T26" fmla="*/ 179 w 203"/>
                    <a:gd name="T27" fmla="*/ 1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9325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79326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9327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9328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2DD83053-A236-4A66-B016-4ED3FB6E54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9329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79330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2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8175" y="620713"/>
            <a:ext cx="7772400" cy="1973262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7000" dirty="0" smtClean="0">
                <a:solidFill>
                  <a:srgbClr val="0000FF"/>
                </a:solidFill>
              </a:rPr>
              <a:t>Еволюція Всесвіту</a:t>
            </a:r>
            <a:endParaRPr lang="ru-RU" altLang="ru-RU" sz="7000" dirty="0" smtClean="0">
              <a:solidFill>
                <a:srgbClr val="0000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4941888"/>
            <a:ext cx="5033962" cy="1752600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2800" b="1" dirty="0" smtClean="0">
                <a:solidFill>
                  <a:srgbClr val="0000FF"/>
                </a:solidFill>
              </a:rPr>
              <a:t>Підготував</a:t>
            </a:r>
          </a:p>
          <a:p>
            <a:pPr eaLnBrk="1" hangingPunct="1">
              <a:defRPr/>
            </a:pPr>
            <a:r>
              <a:rPr lang="uk-UA" altLang="ru-RU" sz="2800" b="1" dirty="0" smtClean="0">
                <a:solidFill>
                  <a:srgbClr val="0000FF"/>
                </a:solidFill>
              </a:rPr>
              <a:t>Учень 11-А</a:t>
            </a:r>
          </a:p>
          <a:p>
            <a:pPr eaLnBrk="1" hangingPunct="1">
              <a:defRPr/>
            </a:pPr>
            <a:r>
              <a:rPr lang="uk-UA" altLang="ru-RU" sz="2800" b="1" dirty="0" smtClean="0">
                <a:solidFill>
                  <a:srgbClr val="0000FF"/>
                </a:solidFill>
              </a:rPr>
              <a:t>Коваль Данило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solidFill>
                  <a:srgbClr val="FFC000"/>
                </a:solidFill>
              </a:rPr>
              <a:t>Різноманіття Галактик</a:t>
            </a:r>
            <a:endParaRPr lang="ru-RU" altLang="ru-RU" smtClean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539750" y="1341438"/>
            <a:ext cx="4033838" cy="2170112"/>
          </a:xfrm>
        </p:spPr>
        <p:txBody>
          <a:bodyPr/>
          <a:lstStyle/>
          <a:p>
            <a:pPr eaLnBrk="1" hangingPunct="1"/>
            <a:r>
              <a:rPr lang="uk-UA" altLang="ru-RU" sz="2800" smtClean="0">
                <a:solidFill>
                  <a:srgbClr val="FF0066"/>
                </a:solidFill>
              </a:rPr>
              <a:t>Еліптичні це майже чверть всіх Галактик. Прості за структурою. Найяскравіші зірки в них червоні гіганти</a:t>
            </a:r>
            <a:endParaRPr lang="ru-RU" altLang="ru-RU" sz="2400" smtClean="0">
              <a:solidFill>
                <a:srgbClr val="FF0066"/>
              </a:solidFill>
            </a:endParaRPr>
          </a:p>
        </p:txBody>
      </p:sp>
      <p:sp>
        <p:nvSpPr>
          <p:cNvPr id="17412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4684713" y="1127125"/>
            <a:ext cx="3297237" cy="3024188"/>
          </a:xfrm>
        </p:spPr>
        <p:txBody>
          <a:bodyPr/>
          <a:lstStyle/>
          <a:p>
            <a:pPr eaLnBrk="1" hangingPunct="1"/>
            <a:r>
              <a:rPr lang="uk-UA" altLang="ru-RU" sz="2800" smtClean="0">
                <a:solidFill>
                  <a:srgbClr val="FFFF00"/>
                </a:solidFill>
              </a:rPr>
              <a:t>Спіральні найчисленніший тип. До нього відноситься наша Галактика і Туманність Андромеди.</a:t>
            </a:r>
            <a:endParaRPr lang="ru-RU" altLang="ru-RU" sz="2400" b="1" smtClean="0">
              <a:solidFill>
                <a:srgbClr val="FFFF00"/>
              </a:solidFill>
            </a:endParaRPr>
          </a:p>
        </p:txBody>
      </p:sp>
      <p:sp>
        <p:nvSpPr>
          <p:cNvPr id="17413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457200" y="3956050"/>
            <a:ext cx="4033838" cy="21701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smtClean="0"/>
              <a:t>.</a:t>
            </a:r>
          </a:p>
        </p:txBody>
      </p:sp>
      <p:sp>
        <p:nvSpPr>
          <p:cNvPr id="17414" name="Rectangle 8"/>
          <p:cNvSpPr>
            <a:spLocks noGrp="1" noChangeArrowheads="1"/>
          </p:cNvSpPr>
          <p:nvPr>
            <p:ph sz="quarter" idx="4"/>
          </p:nvPr>
        </p:nvSpPr>
        <p:spPr>
          <a:xfrm>
            <a:off x="4464050" y="4167188"/>
            <a:ext cx="4679950" cy="2319337"/>
          </a:xfrm>
        </p:spPr>
        <p:txBody>
          <a:bodyPr/>
          <a:lstStyle/>
          <a:p>
            <a:pPr eaLnBrk="1" hangingPunct="1"/>
            <a:r>
              <a:rPr lang="uk-UA" altLang="ru-RU" smtClean="0">
                <a:solidFill>
                  <a:srgbClr val="FF0000"/>
                </a:solidFill>
              </a:rPr>
              <a:t>Квазари</a:t>
            </a:r>
            <a:r>
              <a:rPr lang="uk-UA" altLang="ru-RU" smtClean="0"/>
              <a:t> </a:t>
            </a:r>
            <a:r>
              <a:rPr lang="uk-UA" altLang="ru-RU" smtClean="0">
                <a:solidFill>
                  <a:srgbClr val="0000FF"/>
                </a:solidFill>
              </a:rPr>
              <a:t>-</a:t>
            </a:r>
          </a:p>
          <a:p>
            <a:pPr eaLnBrk="1" hangingPunct="1"/>
            <a:r>
              <a:rPr lang="uk-UA" altLang="ru-RU" smtClean="0">
                <a:solidFill>
                  <a:srgbClr val="92D050"/>
                </a:solidFill>
              </a:rPr>
              <a:t>джерела радіовипромінювання.</a:t>
            </a:r>
            <a:endParaRPr lang="ru-RU" altLang="ru-RU" sz="2400" smtClean="0">
              <a:solidFill>
                <a:srgbClr val="92D050"/>
              </a:solidFill>
            </a:endParaRPr>
          </a:p>
        </p:txBody>
      </p:sp>
      <p:pic>
        <p:nvPicPr>
          <p:cNvPr id="82955" name="Picture 11" descr="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67188"/>
            <a:ext cx="4505325" cy="241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7363" y="2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>
                <a:solidFill>
                  <a:srgbClr val="FFC000"/>
                </a:solidFill>
              </a:rPr>
              <a:t>Різноманіття Галактик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solidFill>
                  <a:srgbClr val="FF0000"/>
                </a:solidFill>
              </a:rPr>
              <a:t>Радіогалактики</a:t>
            </a:r>
            <a:r>
              <a:rPr lang="uk-UA" altLang="ru-RU" smtClean="0"/>
              <a:t> </a:t>
            </a:r>
            <a:r>
              <a:rPr lang="uk-UA" altLang="ru-RU" smtClean="0">
                <a:solidFill>
                  <a:srgbClr val="00B0F0"/>
                </a:solidFill>
              </a:rPr>
              <a:t>володіють потужним радіовипромінюванням. Наприклад кульова галактика в сузір'ї Центавра.</a:t>
            </a:r>
            <a:endParaRPr lang="ru-RU" altLang="ru-RU" sz="2400" smtClean="0">
              <a:solidFill>
                <a:srgbClr val="00B0F0"/>
              </a:solidFill>
            </a:endParaRPr>
          </a:p>
        </p:txBody>
      </p:sp>
      <p:pic>
        <p:nvPicPr>
          <p:cNvPr id="162820" name="Picture 4" descr="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573463"/>
            <a:ext cx="3729038" cy="298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2" name="Picture 6" descr="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3213100"/>
            <a:ext cx="3162300" cy="338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076700"/>
            <a:ext cx="3744913" cy="240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Picture 5" descr="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33375"/>
            <a:ext cx="2868612" cy="306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5" name="Picture 7" descr="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716338"/>
            <a:ext cx="371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7" name="Picture 9" descr="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04813"/>
            <a:ext cx="371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644900"/>
            <a:ext cx="371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3" name="Picture 5" descr="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644900"/>
            <a:ext cx="371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4" name="Picture 6" descr="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33375"/>
            <a:ext cx="371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5" name="Picture 7" descr="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260350"/>
            <a:ext cx="371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01000" cy="1216025"/>
          </a:xfrm>
        </p:spPr>
        <p:txBody>
          <a:bodyPr/>
          <a:lstStyle/>
          <a:p>
            <a:pPr eaLnBrk="1" hangingPunct="1"/>
            <a:r>
              <a:rPr lang="ru-RU" altLang="ru-RU" sz="7400" smtClean="0">
                <a:solidFill>
                  <a:srgbClr val="FFC000"/>
                </a:solidFill>
              </a:rPr>
              <a:t>Метагалактика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solidFill>
                  <a:srgbClr val="FF0000"/>
                </a:solidFill>
              </a:rPr>
              <a:t>Це вся охоплена сучасними методами астрономічних спостережень частина Всесвіту.</a:t>
            </a:r>
            <a:r>
              <a:rPr lang="ru-RU" altLang="ru-RU" smtClean="0">
                <a:solidFill>
                  <a:srgbClr val="FF0000"/>
                </a:solidFill>
              </a:rPr>
              <a:t>Метагалактика нестационарна.</a:t>
            </a:r>
          </a:p>
          <a:p>
            <a:pPr eaLnBrk="1" hangingPunct="1"/>
            <a:r>
              <a:rPr lang="uk-UA" altLang="ru-RU" smtClean="0">
                <a:solidFill>
                  <a:srgbClr val="FFFF00"/>
                </a:solidFill>
              </a:rPr>
              <a:t>Метагалактика еволюціонує.</a:t>
            </a:r>
          </a:p>
          <a:p>
            <a:pPr eaLnBrk="1" hangingPunct="1"/>
            <a:r>
              <a:rPr lang="uk-UA" altLang="ru-RU" smtClean="0">
                <a:solidFill>
                  <a:srgbClr val="92D050"/>
                </a:solidFill>
              </a:rPr>
              <a:t>Розширення її - саме грандіозне явище природи.</a:t>
            </a:r>
            <a:endParaRPr lang="ru-RU" altLang="ru-RU" smtClean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sz="5400" smtClean="0">
                <a:solidFill>
                  <a:srgbClr val="FFC000"/>
                </a:solidFill>
              </a:rPr>
              <a:t>Висновок</a:t>
            </a:r>
            <a:endParaRPr lang="ru-RU" altLang="ru-RU" sz="5400" smtClean="0">
              <a:solidFill>
                <a:srgbClr val="FFC000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altLang="ru-RU" sz="3600" smtClean="0">
                <a:solidFill>
                  <a:srgbClr val="002060"/>
                </a:solidFill>
              </a:rPr>
              <a:t>Всесвіт постає перед нами як нескінченно розгортається в часі і просторі процес еволюції матерії.</a:t>
            </a:r>
            <a:endParaRPr lang="ru-RU" altLang="ru-RU" sz="3600" smtClean="0">
              <a:solidFill>
                <a:srgbClr val="002060"/>
              </a:solidFill>
            </a:endParaRPr>
          </a:p>
        </p:txBody>
      </p:sp>
      <p:pic>
        <p:nvPicPr>
          <p:cNvPr id="144389" name="Picture 5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57563"/>
            <a:ext cx="3743325" cy="261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3" name="Picture 9" descr="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789363"/>
            <a:ext cx="371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6016" y="2204864"/>
            <a:ext cx="4248472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Дякую за увагу!</a:t>
            </a:r>
            <a:endParaRPr lang="ru-RU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20"/>
                            </p:stCondLst>
                            <p:childTnLst>
                              <p:par>
                                <p:cTn id="1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C:\Documents and Settings\User\Рабочий стол\lh95_hst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9692" y="502386"/>
            <a:ext cx="554461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таке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Всесв</a:t>
            </a:r>
            <a:r>
              <a:rPr lang="uk-UA" sz="40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іт</a:t>
            </a:r>
            <a:r>
              <a:rPr lang="uk-UA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40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40440"/>
            <a:ext cx="612068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Всесвіт - зазвичай визначається як сукупність усього, що існує фізично.</a:t>
            </a:r>
            <a:endParaRPr lang="ru-RU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317875"/>
            <a:ext cx="461962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779798"/>
            <a:ext cx="2808312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solidFill>
                <a:srgbClr val="92D050"/>
              </a:solidFill>
            </a:endParaRPr>
          </a:p>
          <a:p>
            <a:pPr>
              <a:defRPr/>
            </a:pP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Всесвіт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сукупність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простору і часу,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всіх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форм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матерії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фізичних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законів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констант,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які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управляють</a:t>
            </a:r>
            <a:r>
              <a:rPr lang="ru-RU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ними.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NEBULA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7350"/>
            <a:ext cx="9144000" cy="7245350"/>
          </a:xfrm>
          <a:blipFill>
            <a:blip r:embed="rId3"/>
            <a:stretch>
              <a:fillRect/>
            </a:stretch>
          </a:blipFill>
        </p:spPr>
      </p:pic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39750" y="3068960"/>
            <a:ext cx="180000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Світла смуга через все небо, де зосереджено більшість зірок Галактики.</a:t>
            </a:r>
            <a:endParaRPr lang="ru-RU" alt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234" name="WordArt 18"/>
          <p:cNvSpPr>
            <a:spLocks noChangeArrowheads="1" noChangeShapeType="1" noTextEdit="1"/>
          </p:cNvSpPr>
          <p:nvPr/>
        </p:nvSpPr>
        <p:spPr bwMode="auto">
          <a:xfrm>
            <a:off x="2411760" y="260648"/>
            <a:ext cx="6148636" cy="2160240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44444"/>
              </a:avLst>
            </a:prstTxWarp>
          </a:bodyPr>
          <a:lstStyle/>
          <a:p>
            <a:pPr>
              <a:defRPr/>
            </a:pP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>
              <a:defRPr/>
            </a:pPr>
            <a:r>
              <a:rPr lang="ru-RU" sz="60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Чумацький</a:t>
            </a:r>
            <a:r>
              <a:rPr lang="ru-RU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шлях</a:t>
            </a:r>
          </a:p>
          <a:p>
            <a:pPr>
              <a:defRPr/>
            </a:pP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235" name="Picture 19" descr="C:\Documents and Settings\User\Рабочий стол\2906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2636838"/>
            <a:ext cx="5486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Вік Всесвіту</a:t>
            </a:r>
            <a:endParaRPr lang="ru-RU" altLang="ru-RU" smtClean="0"/>
          </a:p>
        </p:txBody>
      </p:sp>
      <p:sp>
        <p:nvSpPr>
          <p:cNvPr id="11267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8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9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70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71" name="Picture 6" descr="C:\Documents and Settings\User\Рабочий стол\lh95_hst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2497" y="620688"/>
            <a:ext cx="623708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 Всесвіту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596" y="1124744"/>
            <a:ext cx="7416824" cy="313932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Астрономічні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спостереження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Всесвіту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дозволили з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відносною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точністю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встановити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вік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»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Всесвіту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,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який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за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останніми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даними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становить 13,73 ± 012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мільярдів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років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Однак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,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серед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деяких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вчених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існує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точка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зору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,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що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Всесвіт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ніколи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не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виникала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, а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існувала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вічно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і буде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існувати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вічно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,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змінюючись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лише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в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своїх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формах і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проявах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Уявлення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про форму та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розміри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Всесвіту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в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сучасній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науці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також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є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гостродискусійних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,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імовірно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протяжність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Всесвіту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становить не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менше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93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мільярдів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світлових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років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, при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спостерігається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частини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всього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в 13,3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мільярдів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світлових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років</a:t>
            </a:r>
            <a:r>
              <a:rPr lang="ru-RU" sz="1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90466" name="Picture 2" descr="C:\Documents and Settings\User\Рабочий стол\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6870" y="4289201"/>
            <a:ext cx="5400675" cy="237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1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2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3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4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5" name="Picture 6" descr="C:\Documents and Settings\User\Рабочий стол\lh95_hst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548680"/>
            <a:ext cx="525658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Будова Галактики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1844824"/>
            <a:ext cx="2304256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центрі - ядро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спіральні гілки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1490" name="Picture 2" descr="C:\Documents and Settings\User\Рабочий стол\1de765042d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4456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979613" y="4048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800" smtClean="0">
                <a:solidFill>
                  <a:srgbClr val="FF3300"/>
                </a:solidFill>
              </a:rPr>
              <a:t>Вращение Галактики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0" y="2636838"/>
            <a:ext cx="4038600" cy="2189162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2D24A8"/>
                </a:solidFill>
              </a:rPr>
              <a:t>Галактика вращается вокруг своей центральной области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179388" y="1484313"/>
            <a:ext cx="4038600" cy="2189162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2D24A8"/>
                </a:solidFill>
              </a:rPr>
              <a:t>Центр ее находится в созвездии Стрельца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468313" y="4668838"/>
            <a:ext cx="4038600" cy="2189162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2D24A8"/>
                </a:solidFill>
              </a:rPr>
              <a:t>Вращение Галактики обнаруживается по эффекту Доплера</a:t>
            </a:r>
          </a:p>
        </p:txBody>
      </p:sp>
      <p:sp>
        <p:nvSpPr>
          <p:cNvPr id="13318" name="Rectangle 8"/>
          <p:cNvSpPr>
            <a:spLocks noGrp="1" noChangeArrowheads="1"/>
          </p:cNvSpPr>
          <p:nvPr>
            <p:ph sz="quarter" idx="4"/>
          </p:nvPr>
        </p:nvSpPr>
        <p:spPr>
          <a:xfrm>
            <a:off x="4427538" y="4668838"/>
            <a:ext cx="4038600" cy="2189162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2D24A8"/>
                </a:solidFill>
              </a:rPr>
              <a:t>Все звезды движутся вокруг центра Галактики.</a:t>
            </a:r>
          </a:p>
        </p:txBody>
      </p:sp>
      <p:pic>
        <p:nvPicPr>
          <p:cNvPr id="13319" name="Picture 9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44675"/>
            <a:ext cx="4537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C:\Documents and Settings\User\Рабочий стол\lh95_hst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68484"/>
            <a:ext cx="7992888" cy="65556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враження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незмінності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навколишньої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Всесвіту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насправді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оманливе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вона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еволюціонує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еволюція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порівняно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повільна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зараз ,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ранніх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етапах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неймовірно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так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серйозні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якісні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відбувалися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секунди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уявленнями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спостережувана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нами зараз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Всесвіт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виник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15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мільярдів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тому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початкового " ​​сингулярного " ​​стану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нескінченно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великими температурою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щільністю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з тих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безперервно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розширюється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охолоджується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40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41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42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3" name="Picture 6" descr="C:\Documents and Settings\User\Рабочий стол\lh95_hst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-99392"/>
            <a:ext cx="7488832" cy="32265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Відповідно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цієї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теорії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Великого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Вибуху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подальша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еволюція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залежить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вимірного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експериментально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параметра р-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середньої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щільності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речовини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сучасному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Всесвіті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менше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деякого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відомого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теорії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критичного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рс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Всесвіт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буде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розширюватися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вічно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 р&gt;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рс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процес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розширення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небудь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зупиниться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почнеться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зворотна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фаза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стиснення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повертає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вихідного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сингулярного стану.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2983116"/>
            <a:ext cx="1944216" cy="35283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Сучасні експериментальні дані щодо величини р ще недостатньо надійні, щоб зробити однозначний вибір між двома варіантами майбутнього Всесвіту.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11" descr="теория большого взры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27375"/>
            <a:ext cx="470535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7" name="Picture 6" descr="C:\Documents and Settings\User\Рабочий стол\lh95_hst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300043"/>
            <a:ext cx="828092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uk-UA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Космос може розширюватися необмежено, тому, якщо простір між двома галактиками «розширюється», то вони можуть віддалятися один від одного на швидкостях і більше швидкості світла. Експериментальні вимірювання червоного зсуву, просторового положення віддалених галактик, реліктового випромінювання і поширеності по Всесвіту легких елементів свідчать на користь теорії розширення Всесвіту, і більш широко - теорії Великого вибуху, яка передбачає, що космос з'явився з нічого в певний момент у минулому.</a:t>
            </a:r>
            <a:endParaRPr lang="ru-RU" sz="1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4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41738"/>
            <a:ext cx="4376738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1"/>
                </a:solidFill>
              </a:rPr>
              <a:t>Квазари</a:t>
            </a:r>
            <a:r>
              <a:rPr lang="ru-RU" altLang="ru-RU" smtClean="0"/>
              <a:t> </a:t>
            </a:r>
          </a:p>
        </p:txBody>
      </p:sp>
      <p:sp>
        <p:nvSpPr>
          <p:cNvPr id="6656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836613"/>
            <a:ext cx="3244850" cy="2520950"/>
          </a:xfrm>
        </p:spPr>
        <p:txBody>
          <a:bodyPr/>
          <a:lstStyle/>
          <a:p>
            <a:pPr eaLnBrk="1" hangingPunct="1"/>
            <a:r>
              <a:rPr lang="uk-UA" altLang="ru-RU" smtClean="0">
                <a:solidFill>
                  <a:srgbClr val="FFFF00"/>
                </a:solidFill>
              </a:rPr>
              <a:t>У 1963 році були відкриті джерела радіовипромінювання - </a:t>
            </a:r>
          </a:p>
          <a:p>
            <a:pPr eaLnBrk="1" hangingPunct="1"/>
            <a:r>
              <a:rPr lang="uk-UA" altLang="ru-RU" sz="3200" smtClean="0">
                <a:solidFill>
                  <a:srgbClr val="FF0000"/>
                </a:solidFill>
              </a:rPr>
              <a:t>квазари</a:t>
            </a:r>
            <a:r>
              <a:rPr lang="uk-UA" altLang="ru-RU" smtClean="0"/>
              <a:t>.</a:t>
            </a:r>
            <a:endParaRPr lang="ru-RU" altLang="ru-RU" sz="4400" smtClean="0">
              <a:solidFill>
                <a:srgbClr val="FF0000"/>
              </a:solidFill>
            </a:endParaRPr>
          </a:p>
        </p:txBody>
      </p:sp>
      <p:sp>
        <p:nvSpPr>
          <p:cNvPr id="66586" name="Rectangle 2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284538"/>
            <a:ext cx="4038600" cy="4535487"/>
          </a:xfrm>
        </p:spPr>
        <p:txBody>
          <a:bodyPr/>
          <a:lstStyle/>
          <a:p>
            <a:pPr eaLnBrk="1" hangingPunct="1"/>
            <a:r>
              <a:rPr lang="uk-UA" altLang="ru-RU" smtClean="0">
                <a:solidFill>
                  <a:srgbClr val="92D050"/>
                </a:solidFill>
              </a:rPr>
              <a:t>Квазари мають дуже велику вагу.</a:t>
            </a:r>
          </a:p>
          <a:p>
            <a:pPr eaLnBrk="1" hangingPunct="1"/>
            <a:r>
              <a:rPr lang="uk-UA" altLang="ru-RU" sz="3200" smtClean="0">
                <a:solidFill>
                  <a:srgbClr val="FFC000"/>
                </a:solidFill>
              </a:rPr>
              <a:t>Швидше за все це активні ядра далеких Галактик.</a:t>
            </a:r>
            <a:endParaRPr lang="ru-RU" altLang="ru-RU" sz="3200" smtClean="0">
              <a:solidFill>
                <a:srgbClr val="FFC000"/>
              </a:solidFill>
            </a:endParaRPr>
          </a:p>
        </p:txBody>
      </p:sp>
      <p:pic>
        <p:nvPicPr>
          <p:cNvPr id="66587" name="Picture 27" descr="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549275"/>
            <a:ext cx="3384550" cy="270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8" name="Picture 28" descr="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644900"/>
            <a:ext cx="3873500" cy="30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9" grpId="0" build="p"/>
      <p:bldP spid="66586" grpId="0"/>
    </p:bldLst>
  </p:timing>
</p:sld>
</file>

<file path=ppt/theme/theme1.xml><?xml version="1.0" encoding="utf-8"?>
<a:theme xmlns:a="http://schemas.openxmlformats.org/drawingml/2006/main" name="Водяные знаки">
  <a:themeElements>
    <a:clrScheme name="Водяные знак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Водяные зна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Водяные знак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арелка">
  <a:themeElements>
    <a:clrScheme name="Тарелка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Тарелка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арелка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арелка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дяные знаки 8">
    <a:dk1>
      <a:srgbClr val="1C1C1C"/>
    </a:dk1>
    <a:lt1>
      <a:srgbClr val="FFFFCC"/>
    </a:lt1>
    <a:dk2>
      <a:srgbClr val="390B20"/>
    </a:dk2>
    <a:lt2>
      <a:srgbClr val="FFFFCC"/>
    </a:lt2>
    <a:accent1>
      <a:srgbClr val="FF916F"/>
    </a:accent1>
    <a:accent2>
      <a:srgbClr val="561450"/>
    </a:accent2>
    <a:accent3>
      <a:srgbClr val="AEAAAB"/>
    </a:accent3>
    <a:accent4>
      <a:srgbClr val="DADAAE"/>
    </a:accent4>
    <a:accent5>
      <a:srgbClr val="FFC7BB"/>
    </a:accent5>
    <a:accent6>
      <a:srgbClr val="4D1148"/>
    </a:accent6>
    <a:hlink>
      <a:srgbClr val="637D95"/>
    </a:hlink>
    <a:folHlink>
      <a:srgbClr val="FF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4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ECFAF7"/>
    </a:accent3>
    <a:accent4>
      <a:srgbClr val="000000"/>
    </a:accent4>
    <a:accent5>
      <a:srgbClr val="FFFFFF"/>
    </a:accent5>
    <a:accent6>
      <a:srgbClr val="7FB3E7"/>
    </a:accent6>
    <a:hlink>
      <a:srgbClr val="0066CC"/>
    </a:hlink>
    <a:folHlink>
      <a:srgbClr val="00A8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413</TotalTime>
  <Words>525</Words>
  <Application>Microsoft Office PowerPoint</Application>
  <PresentationFormat>Экран (4:3)</PresentationFormat>
  <Paragraphs>52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Wingdings</vt:lpstr>
      <vt:lpstr>Times New Roman</vt:lpstr>
      <vt:lpstr>Verdana</vt:lpstr>
      <vt:lpstr>Водяные знаки</vt:lpstr>
      <vt:lpstr>Оформление по умолчанию</vt:lpstr>
      <vt:lpstr>Профиль</vt:lpstr>
      <vt:lpstr>Тарелка</vt:lpstr>
      <vt:lpstr>Еволюція Всесвіту</vt:lpstr>
      <vt:lpstr>Презентация PowerPoint</vt:lpstr>
      <vt:lpstr>Презентация PowerPoint</vt:lpstr>
      <vt:lpstr>Вік Всесвіту</vt:lpstr>
      <vt:lpstr>Презентация PowerPoint</vt:lpstr>
      <vt:lpstr>Вращение Галактики</vt:lpstr>
      <vt:lpstr>Презентация PowerPoint</vt:lpstr>
      <vt:lpstr>Презентация PowerPoint</vt:lpstr>
      <vt:lpstr>Квазари </vt:lpstr>
      <vt:lpstr>Різноманіття Галактик</vt:lpstr>
      <vt:lpstr> Різноманіття Галактик</vt:lpstr>
      <vt:lpstr>Презентация PowerPoint</vt:lpstr>
      <vt:lpstr>Презентация PowerPoint</vt:lpstr>
      <vt:lpstr>Метагалактика</vt:lpstr>
      <vt:lpstr>Висновок</vt:lpstr>
      <vt:lpstr>Презентация PowerPoint</vt:lpstr>
    </vt:vector>
  </TitlesOfParts>
  <Company>ДУРДОМ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галактика</dc:title>
  <dc:creator>МАНЬЯЧИНА</dc:creator>
  <cp:lastModifiedBy>User</cp:lastModifiedBy>
  <cp:revision>41</cp:revision>
  <dcterms:created xsi:type="dcterms:W3CDTF">2004-10-16T18:06:22Z</dcterms:created>
  <dcterms:modified xsi:type="dcterms:W3CDTF">2013-12-18T22:12:20Z</dcterms:modified>
</cp:coreProperties>
</file>