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r>
              <a:rPr lang="ru-RU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НЕПТУН</a:t>
            </a:r>
            <a:endParaRPr lang="ru-RU" i="1" u="sng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6286520"/>
            <a:ext cx="3071802" cy="571480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Подготовил ученик 8а класса</a:t>
            </a:r>
          </a:p>
          <a:p>
            <a:r>
              <a:rPr lang="ru-RU" sz="1200" smtClean="0">
                <a:solidFill>
                  <a:schemeClr val="bg1"/>
                </a:solidFill>
              </a:rPr>
              <a:t>Карбушев Максим</a:t>
            </a:r>
            <a:endParaRPr lang="ru-RU" sz="1200" dirty="0" smtClean="0">
              <a:solidFill>
                <a:schemeClr val="bg1"/>
              </a:solidFill>
            </a:endParaRPr>
          </a:p>
          <a:p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Непту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 w="57150" cmpd="thinThick">
            <a:solidFill>
              <a:schemeClr val="folHlink"/>
            </a:solidFill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Нептун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00563" y="549275"/>
            <a:ext cx="424815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        </a:t>
            </a:r>
            <a:r>
              <a:rPr lang="ru-RU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Нептун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– самая маленькая из планет-гигантов. Его диаметр в 4 раза больше диаметра Земли. </a:t>
            </a:r>
            <a:r>
              <a:rPr lang="ru-RU" sz="32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Его </a:t>
            </a:r>
            <a:r>
              <a:rPr lang="ru-RU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поверхность покрыта льдом. На этой планете тоже есть тёмное пятно, величиной с Землю. Это циклон.</a:t>
            </a:r>
            <a:endParaRPr lang="en-US" sz="3200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pic>
        <p:nvPicPr>
          <p:cNvPr id="2051" name="Picture 3" descr="C:\Documents and Settings\Admin\Рабочий стол\нептуняра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928670"/>
            <a:ext cx="4000528" cy="41434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Admin\Рабочий стол\Ф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50825" y="4838700"/>
            <a:ext cx="8713788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700" b="1" dirty="0">
                <a:solidFill>
                  <a:schemeClr val="bg1"/>
                </a:solidFill>
              </a:rPr>
              <a:t>Нептун назван в честь древнеримского бога моря.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Нептун – восьмая планета от Солнца и четвертая по размеру среди планет. Нептун очень удален от Солнца. Масса планеты в 17 раз больше массы Земли, а радиус планеты составляет четыре земных радиуса. Нептун сначала был открыт на «кончике пера». Затем его обнаружили при помощи телескопа.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Недавно у Нептуна открыли кольца.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Спутников у планеты – 8. Самый крупный ТРИТОН.</a:t>
            </a:r>
          </a:p>
        </p:txBody>
      </p:sp>
      <p:pic>
        <p:nvPicPr>
          <p:cNvPr id="17411" name="Рисунок 2" descr="Нептун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166688"/>
            <a:ext cx="4897437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163" y="-195263"/>
            <a:ext cx="3554412" cy="1811338"/>
          </a:xfrm>
          <a:prstGeom prst="rect">
            <a:avLst/>
          </a:prstGeom>
          <a:noFill/>
        </p:spPr>
      </p:pic>
      <p:pic>
        <p:nvPicPr>
          <p:cNvPr id="5" name="Рисунок 4" descr="Тритон нептун.bmp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38" y="142875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57875" y="17145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Тритон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34" name="Рисунок 1" descr="0409030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-171450"/>
            <a:ext cx="6480175" cy="1098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КОЛЬЦА НЕПТУНА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 Нептуна есть кольцевая система, хотя гораздо менее существенная, чем, к примеру, у Сатурна. Кольца могут состоять из ледяных частиц, покрытых силикатами  или основанным на углероде материалом, которые наиболее вероятно придаёт им красноватый оттенок</a:t>
            </a:r>
            <a:r>
              <a:rPr lang="ru-RU" baseline="30000" dirty="0" smtClean="0">
                <a:solidFill>
                  <a:schemeClr val="bg1"/>
                </a:solidFill>
              </a:rPr>
              <a:t>[</a:t>
            </a:r>
            <a:r>
              <a:rPr lang="ru-RU" dirty="0" smtClean="0">
                <a:solidFill>
                  <a:schemeClr val="bg1"/>
                </a:solidFill>
              </a:rPr>
              <a:t>. В систему колец Нептуна входит 5 компонентов. Относительно узкое, самое внешнее, расположенное в 63 тысячах километров от центра планеты — кольцо Адамса; кольцо </a:t>
            </a:r>
            <a:r>
              <a:rPr lang="ru-RU" dirty="0" err="1" smtClean="0">
                <a:solidFill>
                  <a:schemeClr val="bg1"/>
                </a:solidFill>
              </a:rPr>
              <a:t>Леверье</a:t>
            </a:r>
            <a:r>
              <a:rPr lang="ru-RU" dirty="0" smtClean="0">
                <a:solidFill>
                  <a:schemeClr val="bg1"/>
                </a:solidFill>
              </a:rPr>
              <a:t> на удалении в 53000 километров от центра и более широкое; более слабое кольцо Галле на расстоянии в 42000 километров. Кольцо </a:t>
            </a:r>
            <a:r>
              <a:rPr lang="ru-RU" dirty="0" err="1" smtClean="0">
                <a:solidFill>
                  <a:schemeClr val="bg1"/>
                </a:solidFill>
              </a:rPr>
              <a:t>Араго</a:t>
            </a:r>
            <a:r>
              <a:rPr lang="ru-RU" dirty="0" smtClean="0">
                <a:solidFill>
                  <a:schemeClr val="bg1"/>
                </a:solidFill>
              </a:rPr>
              <a:t> расположено на расстоянии в 57000 километров. От внешних границ кольца </a:t>
            </a:r>
            <a:r>
              <a:rPr lang="ru-RU" dirty="0" err="1" smtClean="0">
                <a:solidFill>
                  <a:schemeClr val="bg1"/>
                </a:solidFill>
              </a:rPr>
              <a:t>Леверье</a:t>
            </a:r>
            <a:r>
              <a:rPr lang="ru-RU" dirty="0" smtClean="0">
                <a:solidFill>
                  <a:schemeClr val="bg1"/>
                </a:solidFill>
              </a:rPr>
              <a:t> до внутренних границ кольца </a:t>
            </a:r>
            <a:r>
              <a:rPr lang="ru-RU" dirty="0" err="1" smtClean="0">
                <a:solidFill>
                  <a:schemeClr val="bg1"/>
                </a:solidFill>
              </a:rPr>
              <a:t>Араго</a:t>
            </a:r>
            <a:r>
              <a:rPr lang="ru-RU" dirty="0" smtClean="0">
                <a:solidFill>
                  <a:schemeClr val="bg1"/>
                </a:solidFill>
              </a:rPr>
              <a:t> располагается широкое кольцо </a:t>
            </a:r>
            <a:r>
              <a:rPr lang="ru-RU" dirty="0" err="1" smtClean="0">
                <a:solidFill>
                  <a:schemeClr val="bg1"/>
                </a:solidFill>
              </a:rPr>
              <a:t>Лассел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9" name="Picture 3" descr="C:\Documents and Settings\Admin\Рабочий стол\кольцо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1000108"/>
            <a:ext cx="4000528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Ф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ИСТОРИЯ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371477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Обнаруженный 23 сентября 1846 года Нептун стал первой планетой, открытой благодаря математическими расчётам, а не путём регулярных наблюдений. Обнаружение непредвиденных изменений в орбите Урана породило гипотезу о неизвестной планете, гравитационным возмущающим влиянием которой они и обусловлены . Нептун был найден в пределах предсказанного положения. Вскоре был открыт и его спутник Тритон, однако остальные 12 спутников, известных ныне, были неизвестны до XX века. Нептун был посещён лишь одним космическим аппаратом, «Вояджером-2», который пролетел вблизи от планеты 25 августа 1989 года.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Фо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chemeClr val="bg1"/>
                </a:solidFill>
              </a:rPr>
              <a:t>КОНЕЦ</a:t>
            </a:r>
            <a:br>
              <a:rPr lang="ru-RU" sz="5400" dirty="0" smtClean="0">
                <a:solidFill>
                  <a:schemeClr val="bg1"/>
                </a:solidFill>
              </a:rPr>
            </a:br>
            <a:endParaRPr lang="ru-RU" sz="5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НЕПТУН</vt:lpstr>
      <vt:lpstr>Нептун</vt:lpstr>
      <vt:lpstr>Слайд 3</vt:lpstr>
      <vt:lpstr>Слайд 4</vt:lpstr>
      <vt:lpstr>Слайд 5</vt:lpstr>
      <vt:lpstr>КОЛЬЦА НЕПТУНА</vt:lpstr>
      <vt:lpstr>ИСТОРИЯ</vt:lpstr>
      <vt:lpstr> КОНЕЦ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НЕПТУН</dc:title>
  <cp:lastModifiedBy>Денис</cp:lastModifiedBy>
  <cp:revision>6</cp:revision>
  <dcterms:modified xsi:type="dcterms:W3CDTF">2010-03-11T07:52:35Z</dcterms:modified>
</cp:coreProperties>
</file>