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Рабочий стол\Фон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785794"/>
            <a:ext cx="7772400" cy="1470025"/>
          </a:xfrm>
        </p:spPr>
        <p:txBody>
          <a:bodyPr/>
          <a:lstStyle/>
          <a:p>
            <a:r>
              <a:rPr lang="ru-RU" i="1" u="sng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НЕПТУН</a:t>
            </a:r>
            <a:endParaRPr lang="ru-RU" i="1" u="sng" dirty="0">
              <a:solidFill>
                <a:schemeClr val="tx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72198" y="6286520"/>
            <a:ext cx="3071802" cy="571480"/>
          </a:xfrm>
        </p:spPr>
        <p:txBody>
          <a:bodyPr>
            <a:normAutofit/>
          </a:bodyPr>
          <a:lstStyle/>
          <a:p>
            <a:r>
              <a:rPr lang="ru-RU" sz="1200" dirty="0" smtClean="0">
                <a:solidFill>
                  <a:schemeClr val="bg1"/>
                </a:solidFill>
              </a:rPr>
              <a:t>Подготовил ученик 8а класса</a:t>
            </a:r>
          </a:p>
          <a:p>
            <a:r>
              <a:rPr lang="ru-RU" sz="1200" smtClean="0">
                <a:solidFill>
                  <a:schemeClr val="bg1"/>
                </a:solidFill>
              </a:rPr>
              <a:t>Карбушев Максим</a:t>
            </a:r>
            <a:endParaRPr lang="ru-RU" sz="1200" dirty="0" smtClean="0">
              <a:solidFill>
                <a:schemeClr val="bg1"/>
              </a:solidFill>
            </a:endParaRPr>
          </a:p>
          <a:p>
            <a:endParaRPr lang="ru-RU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3" name="Picture 5" descr="Нептун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 w="57150" cmpd="thinThick">
            <a:solidFill>
              <a:schemeClr val="folHlink"/>
            </a:solidFill>
          </a:ln>
        </p:spPr>
      </p:pic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88913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chemeClr val="folHlink"/>
                </a:solidFill>
              </a:rPr>
              <a:t>Нептун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8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dmin\Рабочий стол\Фон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4500563" y="549275"/>
            <a:ext cx="424815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         </a:t>
            </a:r>
            <a:r>
              <a:rPr lang="ru-RU" sz="3200" dirty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Нептун</a:t>
            </a:r>
            <a:r>
              <a:rPr lang="ru-RU" sz="3200" dirty="0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 – самая маленькая из планет-гигантов. Его диаметр в 4 раза больше диаметра Земли. </a:t>
            </a:r>
            <a:r>
              <a:rPr lang="ru-RU" sz="3200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Его </a:t>
            </a:r>
            <a:r>
              <a:rPr lang="ru-RU" sz="3200" dirty="0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поверхность покрыта льдом. На этой планете тоже есть тёмное пятно, величиной с Землю. Это циклон.</a:t>
            </a:r>
            <a:endParaRPr lang="en-US" sz="3200" dirty="0">
              <a:solidFill>
                <a:schemeClr val="folHlink"/>
              </a:solidFill>
              <a:effectLst>
                <a:outerShdw blurRad="38100" dist="38100" dir="2700000" algn="tl">
                  <a:srgbClr val="FFFFFF"/>
                </a:outerShdw>
              </a:effectLst>
              <a:cs typeface="Arial" charset="0"/>
            </a:endParaRPr>
          </a:p>
        </p:txBody>
      </p:sp>
      <p:pic>
        <p:nvPicPr>
          <p:cNvPr id="2051" name="Picture 3" descr="C:\Documents and Settings\Admin\Рабочий стол\нептуняра)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28596" y="928670"/>
            <a:ext cx="4000528" cy="414340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Documents and Settings\Admin\Рабочий стол\Фон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7410" name="Прямоугольник 1"/>
          <p:cNvSpPr>
            <a:spLocks noChangeArrowheads="1"/>
          </p:cNvSpPr>
          <p:nvPr/>
        </p:nvSpPr>
        <p:spPr bwMode="auto">
          <a:xfrm>
            <a:off x="250825" y="4838700"/>
            <a:ext cx="8713788" cy="1923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700" b="1" dirty="0">
                <a:solidFill>
                  <a:schemeClr val="bg1"/>
                </a:solidFill>
              </a:rPr>
              <a:t>Нептун назван в честь древнеримского бога моря.</a:t>
            </a:r>
          </a:p>
          <a:p>
            <a:pPr algn="just"/>
            <a:r>
              <a:rPr lang="ru-RU" sz="1700" b="1" dirty="0">
                <a:solidFill>
                  <a:schemeClr val="bg1"/>
                </a:solidFill>
              </a:rPr>
              <a:t>Нептун – восьмая планета от Солнца и четвертая по размеру среди планет. Нептун очень удален от Солнца. Масса планеты в 17 раз больше массы Земли, а радиус планеты составляет четыре земных радиуса. Нептун сначала был открыт на «кончике пера». Затем его обнаружили при помощи телескопа.</a:t>
            </a:r>
          </a:p>
          <a:p>
            <a:pPr algn="just"/>
            <a:r>
              <a:rPr lang="ru-RU" sz="1700" b="1" dirty="0">
                <a:solidFill>
                  <a:schemeClr val="bg1"/>
                </a:solidFill>
              </a:rPr>
              <a:t>Недавно у Нептуна открыли кольца.</a:t>
            </a:r>
          </a:p>
          <a:p>
            <a:pPr algn="just"/>
            <a:r>
              <a:rPr lang="ru-RU" sz="1700" b="1" dirty="0">
                <a:solidFill>
                  <a:schemeClr val="bg1"/>
                </a:solidFill>
              </a:rPr>
              <a:t>Спутников у планеты – 8. Самый крупный ТРИТОН.</a:t>
            </a:r>
          </a:p>
        </p:txBody>
      </p:sp>
      <p:pic>
        <p:nvPicPr>
          <p:cNvPr id="17411" name="Рисунок 2" descr="Нептун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79388" y="166688"/>
            <a:ext cx="4897437" cy="456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Прямоугольник 3"/>
          <p:cNvPicPr>
            <a:picLocks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364163" y="-195263"/>
            <a:ext cx="3554412" cy="1811338"/>
          </a:xfrm>
          <a:prstGeom prst="rect">
            <a:avLst/>
          </a:prstGeom>
          <a:noFill/>
        </p:spPr>
      </p:pic>
      <p:pic>
        <p:nvPicPr>
          <p:cNvPr id="5" name="Рисунок 4" descr="Тритон нептун.bmp"/>
          <p:cNvPicPr>
            <a:picLocks noChangeAspect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214938" y="1428750"/>
            <a:ext cx="238125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857875" y="1714500"/>
            <a:ext cx="9286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Corbel" pitchFamily="34" charset="0"/>
              </a:rPr>
              <a:t>Тритон</a:t>
            </a: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18434" name="Рисунок 1" descr="04090304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Прямоугольник 2"/>
          <p:cNvPicPr>
            <a:picLocks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258888" y="-171450"/>
            <a:ext cx="6480175" cy="10985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Admin\Рабочий стол\Фон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КОЛЬЦА НЕПТУНА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У Нептуна есть кольцевая система, хотя гораздо менее существенная, чем, к примеру, у Сатурна. Кольца могут состоять из ледяных частиц, покрытых силикатами  или основанным на углероде материалом, которые наиболее вероятно придаёт им красноватый оттенок</a:t>
            </a:r>
            <a:r>
              <a:rPr lang="ru-RU" baseline="30000" dirty="0" smtClean="0">
                <a:solidFill>
                  <a:schemeClr val="bg1"/>
                </a:solidFill>
              </a:rPr>
              <a:t>[</a:t>
            </a:r>
            <a:r>
              <a:rPr lang="ru-RU" dirty="0" smtClean="0">
                <a:solidFill>
                  <a:schemeClr val="bg1"/>
                </a:solidFill>
              </a:rPr>
              <a:t>. В систему колец Нептуна входит 5 компонентов. Относительно узкое, самое внешнее, расположенное в 63 тысячах километров от центра планеты — кольцо Адамса; кольцо </a:t>
            </a:r>
            <a:r>
              <a:rPr lang="ru-RU" dirty="0" err="1" smtClean="0">
                <a:solidFill>
                  <a:schemeClr val="bg1"/>
                </a:solidFill>
              </a:rPr>
              <a:t>Леверье</a:t>
            </a:r>
            <a:r>
              <a:rPr lang="ru-RU" dirty="0" smtClean="0">
                <a:solidFill>
                  <a:schemeClr val="bg1"/>
                </a:solidFill>
              </a:rPr>
              <a:t> на удалении в 53000 километров от центра и более широкое; более слабое кольцо Галле на расстоянии в 42000 километров. Кольцо </a:t>
            </a:r>
            <a:r>
              <a:rPr lang="ru-RU" dirty="0" err="1" smtClean="0">
                <a:solidFill>
                  <a:schemeClr val="bg1"/>
                </a:solidFill>
              </a:rPr>
              <a:t>Араго</a:t>
            </a:r>
            <a:r>
              <a:rPr lang="ru-RU" dirty="0" smtClean="0">
                <a:solidFill>
                  <a:schemeClr val="bg1"/>
                </a:solidFill>
              </a:rPr>
              <a:t> расположено на расстоянии в 57000 километров. От внешних границ кольца </a:t>
            </a:r>
            <a:r>
              <a:rPr lang="ru-RU" dirty="0" err="1" smtClean="0">
                <a:solidFill>
                  <a:schemeClr val="bg1"/>
                </a:solidFill>
              </a:rPr>
              <a:t>Леверье</a:t>
            </a:r>
            <a:r>
              <a:rPr lang="ru-RU" dirty="0" smtClean="0">
                <a:solidFill>
                  <a:schemeClr val="bg1"/>
                </a:solidFill>
              </a:rPr>
              <a:t> до внутренних границ кольца </a:t>
            </a:r>
            <a:r>
              <a:rPr lang="ru-RU" dirty="0" err="1" smtClean="0">
                <a:solidFill>
                  <a:schemeClr val="bg1"/>
                </a:solidFill>
              </a:rPr>
              <a:t>Араго</a:t>
            </a:r>
            <a:r>
              <a:rPr lang="ru-RU" dirty="0" smtClean="0">
                <a:solidFill>
                  <a:schemeClr val="bg1"/>
                </a:solidFill>
              </a:rPr>
              <a:t> располагается широкое кольцо </a:t>
            </a:r>
            <a:r>
              <a:rPr lang="ru-RU" dirty="0" err="1" smtClean="0">
                <a:solidFill>
                  <a:schemeClr val="bg1"/>
                </a:solidFill>
              </a:rPr>
              <a:t>Лассел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099" name="Picture 3" descr="C:\Documents and Settings\Admin\Рабочий стол\кольцо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786182" y="1000108"/>
            <a:ext cx="4000528" cy="500066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Admin\Рабочий стол\Фон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857232"/>
            <a:ext cx="7772400" cy="1470025"/>
          </a:xfrm>
        </p:spPr>
        <p:txBody>
          <a:bodyPr/>
          <a:lstStyle/>
          <a:p>
            <a:r>
              <a:rPr lang="ru-RU" dirty="0" smtClean="0">
                <a:solidFill>
                  <a:schemeClr val="bg2"/>
                </a:solidFill>
              </a:rPr>
              <a:t>ИСТОРИЯ</a:t>
            </a: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2714620"/>
            <a:ext cx="6400800" cy="3714776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Обнаруженный 23 сентября 1846 года Нептун стал первой планетой, открытой благодаря математическими расчётам, а не путём регулярных наблюдений. Обнаружение непредвиденных изменений в орбите Урана породило гипотезу о неизвестной планете, гравитационным возмущающим влиянием которой они и обусловлены . Нептун был найден в пределах предсказанного положения. Вскоре был открыт и его спутник Тритон, однако остальные 12 спутников, известных ныне, были неизвестны до XX века. Нептун был посещён лишь одним космическим аппаратом, «Вояджером-2», который пролетел вблизи от планеты 25 августа 1989 года.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Admin\Рабочий стол\Фон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285992"/>
            <a:ext cx="8229600" cy="1928826"/>
          </a:xfrm>
        </p:spPr>
        <p:txBody>
          <a:bodyPr>
            <a:normAutofit fontScale="90000"/>
          </a:bodyPr>
          <a:lstStyle/>
          <a:p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>
                <a:solidFill>
                  <a:schemeClr val="bg1"/>
                </a:solidFill>
              </a:rPr>
              <a:t>КОНЕЦ</a:t>
            </a:r>
            <a:br>
              <a:rPr lang="ru-RU" sz="5400" dirty="0" smtClean="0">
                <a:solidFill>
                  <a:schemeClr val="bg1"/>
                </a:solidFill>
              </a:rPr>
            </a:br>
            <a:endParaRPr lang="ru-RU" sz="5400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129</Words>
  <Application>Microsoft Office PowerPoint</Application>
  <PresentationFormat>Экран (4:3)</PresentationFormat>
  <Paragraphs>15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НЕПТУН</vt:lpstr>
      <vt:lpstr>Нептун</vt:lpstr>
      <vt:lpstr>Слайд 3</vt:lpstr>
      <vt:lpstr>Слайд 4</vt:lpstr>
      <vt:lpstr>Слайд 5</vt:lpstr>
      <vt:lpstr>КОЛЬЦА НЕПТУНА</vt:lpstr>
      <vt:lpstr>ИСТОРИЯ</vt:lpstr>
      <vt:lpstr> КОНЕЦ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НЕПТУН</dc:title>
  <cp:lastModifiedBy>Денис</cp:lastModifiedBy>
  <cp:revision>6</cp:revision>
  <dcterms:modified xsi:type="dcterms:W3CDTF">2010-03-11T07:52:35Z</dcterms:modified>
</cp:coreProperties>
</file>