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BCCC1C-36BA-457A-A39C-8C17D01B727E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5F9F84-EDCD-4B28-967D-010D10196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0%BE%D0%BB%D1%96%D0%BC%D0%B5%D1%80%D0%B8%D0%B7%D0%B0%D1%86%D1%96%D1%8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B%D1%83%D0%B3%D0%B8_(%D1%85%D1%96%D0%BC%D1%96%D1%8F)" TargetMode="External"/><Relationship Id="rId2" Type="http://schemas.openxmlformats.org/officeDocument/2006/relationships/hyperlink" Target="http://uk.wikipedia.org/wiki/%D0%A0%D0%BE%D0%B7%D1%87%D0%B8%D0%BD%D0%BD%D0%B8%D0%BA%D0%B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uk.wikipedia.org/wiki/%D0%A5%D1%80%D0%BE%D0%BC%D0%BE%D0%B2%D0%B0_%D1%81%D1%83%D0%BC%D1%96%D1%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988840"/>
            <a:ext cx="6172200" cy="1894362"/>
          </a:xfrm>
        </p:spPr>
        <p:txBody>
          <a:bodyPr/>
          <a:lstStyle/>
          <a:p>
            <a:r>
              <a:rPr lang="ru-RU" dirty="0" err="1" smtClean="0"/>
              <a:t>Поліпропілен</a:t>
            </a:r>
            <a:r>
              <a:rPr lang="ru-RU" dirty="0" smtClean="0"/>
              <a:t>    ( РР)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ідзаголовок 2"/>
          <p:cNvSpPr txBox="1">
            <a:spLocks/>
          </p:cNvSpPr>
          <p:nvPr/>
        </p:nvSpPr>
        <p:spPr>
          <a:xfrm>
            <a:off x="2267744" y="4941168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483768" y="8367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=CH(CH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 → [-CH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-CH(CH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)-]</a:t>
            </a:r>
            <a:r>
              <a:rPr lang="en-US" b="1" baseline="-250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54524"/>
            <a:ext cx="3774554" cy="277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Рукавиці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Папки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880"/>
            <a:ext cx="3657600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395" y="2708920"/>
            <a:ext cx="327997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262464" cy="4949190"/>
          </a:xfrm>
        </p:spPr>
        <p:txBody>
          <a:bodyPr>
            <a:normAutofit fontScale="90000"/>
          </a:bodyPr>
          <a:lstStyle/>
          <a:p>
            <a:r>
              <a:rPr lang="vi-V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Поліпропілен </a:t>
            </a:r>
            <a:r>
              <a:rPr lang="vi-V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— синтетичний </a:t>
            </a:r>
            <a: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полімер</a:t>
            </a:r>
            <a:r>
              <a:rPr lang="vi-V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vi-V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продукт </a:t>
            </a:r>
            <a: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полімеризації</a:t>
            </a:r>
            <a:r>
              <a:rPr lang="vi-VN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hlinkClick r:id="rId2" tooltip="Полімеризація"/>
              </a:rPr>
              <a:t> </a:t>
            </a:r>
            <a:r>
              <a:rPr lang="uk-UA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пропілену</a:t>
            </a:r>
            <a:r>
              <a:rPr lang="vi-VN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vi-VN" sz="4400" dirty="0" smtClean="0"/>
              <a:t>[—СН2—СН(СН3)—]</a:t>
            </a:r>
            <a:r>
              <a:rPr lang="en-US" sz="4400" dirty="0" smtClean="0"/>
              <a:t>n.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60648"/>
            <a:ext cx="6172200" cy="6192688"/>
          </a:xfrm>
        </p:spPr>
        <p:txBody>
          <a:bodyPr>
            <a:noAutofit/>
          </a:bodyPr>
          <a:lstStyle/>
          <a:p>
            <a:r>
              <a:rPr lang="uk-UA" sz="1800" i="1" dirty="0" smtClean="0">
                <a:solidFill>
                  <a:schemeClr val="tx1"/>
                </a:solidFill>
              </a:rPr>
              <a:t>ФІЗИЧНІ  ВЛАСТИВОСТІ ПОЛІПРОПІЛЕНУ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(ТЕРМОПЛАСТИЧНИЙ </a:t>
            </a:r>
            <a:br>
              <a:rPr lang="ru-RU" sz="2000" dirty="0" smtClean="0"/>
            </a:br>
            <a:r>
              <a:rPr lang="ru-RU" sz="2000" dirty="0" err="1" smtClean="0"/>
              <a:t>Безбарвна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ru-RU" sz="2000" dirty="0" err="1" smtClean="0"/>
              <a:t>густина</a:t>
            </a:r>
            <a:r>
              <a:rPr lang="ru-RU" sz="2000" dirty="0" smtClean="0"/>
              <a:t> (при </a:t>
            </a:r>
            <a:r>
              <a:rPr lang="ru-RU" sz="2000" dirty="0" err="1" smtClean="0"/>
              <a:t>температурі</a:t>
            </a:r>
            <a:r>
              <a:rPr lang="ru-RU" sz="2000" dirty="0" smtClean="0"/>
              <a:t> 20 °С) 920—930 кг/м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, </a:t>
            </a:r>
            <a:r>
              <a:rPr lang="en-US" sz="2000" dirty="0" smtClean="0"/>
              <a:t>t</a:t>
            </a:r>
            <a:r>
              <a:rPr lang="ru-RU" sz="2000" dirty="0" err="1" smtClean="0"/>
              <a:t>пл</a:t>
            </a:r>
            <a:r>
              <a:rPr lang="ru-RU" sz="2000" dirty="0" smtClean="0"/>
              <a:t> 172 °С.</a:t>
            </a:r>
            <a:br>
              <a:rPr lang="ru-RU" sz="2000" dirty="0" smtClean="0"/>
            </a:b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ударна</a:t>
            </a:r>
            <a:r>
              <a:rPr lang="ru-RU" sz="2000" dirty="0" smtClean="0"/>
              <a:t>  </a:t>
            </a:r>
            <a:r>
              <a:rPr lang="ru-RU" sz="2000" dirty="0" err="1" smtClean="0"/>
              <a:t>міцність</a:t>
            </a:r>
            <a:r>
              <a:rPr lang="ru-RU" sz="2000" dirty="0" smtClean="0"/>
              <a:t> ,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 до </a:t>
            </a:r>
            <a:r>
              <a:rPr lang="ru-RU" sz="2000" dirty="0" err="1" smtClean="0"/>
              <a:t>багаторазових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згинань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зносостійкий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низька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паро</a:t>
            </a:r>
            <a:r>
              <a:rPr lang="ru-RU" sz="2000" dirty="0" smtClean="0"/>
              <a:t>-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газопроникність</a:t>
            </a:r>
            <a:r>
              <a:rPr lang="ru-RU" sz="2000" dirty="0" smtClean="0"/>
              <a:t>, </a:t>
            </a:r>
            <a:br>
              <a:rPr lang="ru-RU" sz="2000" dirty="0" smtClean="0"/>
            </a:br>
            <a:r>
              <a:rPr lang="ru-RU" sz="2000" dirty="0" err="1" smtClean="0"/>
              <a:t>висока</a:t>
            </a:r>
            <a:r>
              <a:rPr lang="ru-RU" sz="2000" dirty="0" smtClean="0"/>
              <a:t> </a:t>
            </a:r>
            <a:r>
              <a:rPr lang="ru-RU" sz="2000" dirty="0" err="1" smtClean="0"/>
              <a:t>діелектричність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err="1" smtClean="0"/>
              <a:t>Поліпропілен</a:t>
            </a:r>
            <a:r>
              <a:rPr lang="ru-RU" sz="2000" dirty="0" smtClean="0"/>
              <a:t> не </a:t>
            </a:r>
            <a:r>
              <a:rPr lang="ru-RU" sz="2000" dirty="0" err="1" smtClean="0"/>
              <a:t>розчиняється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органічних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2" tooltip="Розчинники"/>
              </a:rPr>
              <a:t>розчинниках</a:t>
            </a:r>
            <a:r>
              <a:rPr lang="ru-RU" sz="2000" dirty="0" smtClean="0"/>
              <a:t>, </a:t>
            </a:r>
            <a:r>
              <a:rPr lang="ru-RU" sz="2000" dirty="0" err="1" smtClean="0"/>
              <a:t>стійкий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киплячої</a:t>
            </a:r>
            <a:r>
              <a:rPr lang="ru-RU" sz="2000" dirty="0" smtClean="0"/>
              <a:t> води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>
                <a:hlinkClick r:id="rId3" tooltip="Луги (хімія)"/>
              </a:rPr>
              <a:t>лугів</a:t>
            </a:r>
            <a:r>
              <a:rPr lang="ru-RU" sz="2000" dirty="0" smtClean="0"/>
              <a:t>; </a:t>
            </a:r>
            <a:br>
              <a:rPr lang="ru-RU" sz="2000" dirty="0" smtClean="0"/>
            </a:br>
            <a:r>
              <a:rPr lang="ru-RU" sz="2000" dirty="0" err="1" smtClean="0"/>
              <a:t>руйнується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 </a:t>
            </a:r>
            <a:r>
              <a:rPr lang="ru-R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нітратної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 та </a:t>
            </a:r>
            <a:r>
              <a:rPr lang="ru-RU" sz="2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сульфатної</a:t>
            </a:r>
            <a:r>
              <a:rPr lang="ru-RU" sz="2000" dirty="0" smtClean="0"/>
              <a:t>  кислот, </a:t>
            </a:r>
            <a:r>
              <a:rPr lang="ru-RU" sz="2000" dirty="0" err="1" smtClean="0">
                <a:hlinkClick r:id="rId4" tooltip="Хромова суміш"/>
              </a:rPr>
              <a:t>хромової</a:t>
            </a:r>
            <a:r>
              <a:rPr lang="ru-RU" sz="2000" dirty="0" smtClean="0">
                <a:hlinkClick r:id="rId4" tooltip="Хромова суміш"/>
              </a:rPr>
              <a:t> </a:t>
            </a:r>
            <a:r>
              <a:rPr lang="ru-RU" sz="2000" dirty="0" err="1" smtClean="0">
                <a:hlinkClick r:id="rId4" tooltip="Хромова суміш"/>
              </a:rPr>
              <a:t>суміші</a:t>
            </a:r>
            <a:r>
              <a:rPr lang="ru-RU" sz="2000" dirty="0" smtClean="0"/>
              <a:t>; </a:t>
            </a:r>
            <a:r>
              <a:rPr lang="ru-RU" sz="2000" dirty="0" err="1" smtClean="0"/>
              <a:t>відзначається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низькою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термо</a:t>
            </a:r>
            <a:r>
              <a:rPr lang="ru-RU" sz="2000" dirty="0" smtClean="0"/>
              <a:t>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світлостійкістю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Поліпропілен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Труби з поліпропілену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2686311" cy="188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19442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013176"/>
            <a:ext cx="193280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81127"/>
            <a:ext cx="2232248" cy="21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Пакети з </a:t>
            </a:r>
            <a:r>
              <a:rPr lang="uk-UA" dirty="0" err="1" smtClean="0"/>
              <a:t>поліпропілена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Поліпропіленові басейни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76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2362200"/>
            <a:ext cx="2914650" cy="351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Поліпропіленові нитки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Скотч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5908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824989"/>
            <a:ext cx="3657600" cy="296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Пропіленові мішки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Дюбеля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86559"/>
            <a:ext cx="3657600" cy="383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492897"/>
            <a:ext cx="3657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smtClean="0"/>
              <a:t>Господарські товари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Поліпропіленові конденсатори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2400300"/>
            <a:ext cx="1354844" cy="146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3119138"/>
            <a:ext cx="3657600" cy="237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01008"/>
            <a:ext cx="1872208" cy="14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085184"/>
            <a:ext cx="26003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ЗАСТОСУВАННЯ  ПОЛІПРОПІЛЕНУ</a:t>
            </a:r>
            <a:endParaRPr lang="ru-RU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uk-UA" dirty="0" err="1" smtClean="0"/>
              <a:t>Термобілизна</a:t>
            </a:r>
            <a:endParaRPr lang="ru-RU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err="1" smtClean="0"/>
              <a:t>Бутилочки</a:t>
            </a:r>
            <a:r>
              <a:rPr lang="uk-UA" dirty="0" smtClean="0"/>
              <a:t> для новонароджених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51576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492897"/>
            <a:ext cx="3368377" cy="32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льков">
  <a:themeElements>
    <a:clrScheme name="Альков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льков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льков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58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Альков</vt:lpstr>
      <vt:lpstr>Поліпропілен    ( РР) </vt:lpstr>
      <vt:lpstr>Поліпропілен — синтетичний полімер,  продукт полімеризації пропілену   [—СН2—СН(СН3)—]n.</vt:lpstr>
      <vt:lpstr>ФІЗИЧНІ  ВЛАСТИВОСТІ ПОЛІПРОПІЛЕНУ       (ТЕРМОПЛАСТИЧНИЙ  Безбарвна речовина;  густина (при температурі 20 °С) 920—930 кг/м3, tпл 172 °С. висока ударна  міцність , стійкий  до багаторазових згинань, зносостійкий, низька паро- й газопроникність,  висока діелектричність.  Поліпропілен не розчиняється в органічних розчинниках, стійкий до дії киплячої води і лугів;  руйнується під дією  нітратної  та сульфатної  кислот, хромової суміші; відзначається низькою термо- і світлостійкістю.</vt:lpstr>
      <vt:lpstr>ЗАСТОСУВАННЯ  ПОЛІПРОПІЛЕНУ</vt:lpstr>
      <vt:lpstr>ЗАСТОСУВАННЯ  ПОЛІПРОПІЛЕНУ</vt:lpstr>
      <vt:lpstr>ЗАСТОСУВАННЯ  ПОЛІПРОПІЛЕНУ</vt:lpstr>
      <vt:lpstr>ЗАСТОСУВАННЯ  ПОЛІПРОПІЛЕНУ</vt:lpstr>
      <vt:lpstr>ЗАСТОСУВАННЯ  ПОЛІПРОПІЛЕНУ</vt:lpstr>
      <vt:lpstr>ЗАСТОСУВАННЯ  ПОЛІПРОПІЛЕНУ</vt:lpstr>
      <vt:lpstr>ЗАСТОСУВАННЯ  ПОЛІПРОПІЛЕНУ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Поліпропілен</dc:title>
  <dc:creator>bob</dc:creator>
  <cp:lastModifiedBy>Витя</cp:lastModifiedBy>
  <cp:revision>6</cp:revision>
  <dcterms:created xsi:type="dcterms:W3CDTF">2012-04-01T06:12:24Z</dcterms:created>
  <dcterms:modified xsi:type="dcterms:W3CDTF">2015-01-22T19:46:07Z</dcterms:modified>
</cp:coreProperties>
</file>