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264" r:id="rId3"/>
    <p:sldId id="265" r:id="rId4"/>
    <p:sldId id="270" r:id="rId5"/>
    <p:sldId id="271" r:id="rId6"/>
    <p:sldId id="267" r:id="rId7"/>
    <p:sldId id="272" r:id="rId8"/>
    <p:sldId id="268" r:id="rId9"/>
    <p:sldId id="257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03D02-8267-4113-B934-210CFBB67F87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F6B5A-9055-4971-9648-90F5E06E99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860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71600" y="2276872"/>
            <a:ext cx="7772400" cy="1446550"/>
          </a:xfrm>
        </p:spPr>
        <p:txBody>
          <a:bodyPr/>
          <a:lstStyle/>
          <a:p>
            <a:r>
              <a:rPr lang="uk-UA" sz="8800" dirty="0" smtClean="0">
                <a:solidFill>
                  <a:schemeClr val="tx2">
                    <a:lumMod val="90000"/>
                  </a:schemeClr>
                </a:solidFill>
              </a:rPr>
              <a:t>основи</a:t>
            </a:r>
            <a:endParaRPr lang="uk-UA" sz="8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-6383238" y="8253536"/>
            <a:ext cx="6400800" cy="17526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Спокійна_музика_-_!!!_(5-51)(www.mpoisk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4800" cy="1066130"/>
          </a:xfrm>
        </p:spPr>
        <p:txBody>
          <a:bodyPr/>
          <a:lstStyle/>
          <a:p>
            <a:r>
              <a:rPr lang="uk-UA" sz="4400" dirty="0" smtClean="0">
                <a:solidFill>
                  <a:srgbClr val="92D050"/>
                </a:solidFill>
              </a:rPr>
              <a:t>Виконали учні 8 </a:t>
            </a:r>
            <a:r>
              <a:rPr lang="uk-UA" sz="4400" dirty="0" err="1" smtClean="0">
                <a:solidFill>
                  <a:srgbClr val="92D050"/>
                </a:solidFill>
              </a:rPr>
              <a:t>фмек</a:t>
            </a:r>
            <a:r>
              <a:rPr lang="uk-UA" sz="4400" dirty="0" smtClean="0">
                <a:solidFill>
                  <a:srgbClr val="92D050"/>
                </a:solidFill>
              </a:rPr>
              <a:t> класу:</a:t>
            </a:r>
            <a:endParaRPr lang="uk-UA" sz="44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7924800" cy="3168352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92D050"/>
                </a:solidFill>
              </a:rPr>
              <a:t>Антонишин</a:t>
            </a:r>
            <a:r>
              <a:rPr lang="uk-UA" sz="3600" dirty="0" smtClean="0">
                <a:solidFill>
                  <a:srgbClr val="92D050"/>
                </a:solidFill>
              </a:rPr>
              <a:t> Максим</a:t>
            </a:r>
          </a:p>
          <a:p>
            <a:r>
              <a:rPr lang="uk-UA" sz="3600" dirty="0" err="1" smtClean="0">
                <a:solidFill>
                  <a:srgbClr val="92D050"/>
                </a:solidFill>
              </a:rPr>
              <a:t>Галак</a:t>
            </a:r>
            <a:r>
              <a:rPr lang="uk-UA" sz="3600" dirty="0" smtClean="0">
                <a:solidFill>
                  <a:srgbClr val="92D050"/>
                </a:solidFill>
              </a:rPr>
              <a:t> Богдан</a:t>
            </a:r>
          </a:p>
          <a:p>
            <a:r>
              <a:rPr lang="uk-UA" sz="3600" smtClean="0">
                <a:solidFill>
                  <a:srgbClr val="92D050"/>
                </a:solidFill>
              </a:rPr>
              <a:t>Наконечний </a:t>
            </a:r>
            <a:r>
              <a:rPr lang="uk-UA" sz="3600" smtClean="0">
                <a:solidFill>
                  <a:srgbClr val="92D050"/>
                </a:solidFill>
              </a:rPr>
              <a:t>Андрій</a:t>
            </a:r>
            <a:endParaRPr lang="uk-UA" sz="3600" dirty="0" smtClean="0">
              <a:solidFill>
                <a:srgbClr val="92D050"/>
              </a:solidFill>
            </a:endParaRPr>
          </a:p>
          <a:p>
            <a:r>
              <a:rPr lang="uk-UA" sz="3600" dirty="0" err="1" smtClean="0">
                <a:solidFill>
                  <a:srgbClr val="92D050"/>
                </a:solidFill>
              </a:rPr>
              <a:t>Шибіко</a:t>
            </a:r>
            <a:r>
              <a:rPr lang="uk-UA" sz="3600" dirty="0" smtClean="0">
                <a:solidFill>
                  <a:srgbClr val="92D050"/>
                </a:solidFill>
              </a:rPr>
              <a:t> Василь</a:t>
            </a:r>
            <a:endParaRPr lang="uk-UA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6800" y="1981200"/>
            <a:ext cx="78486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Основи </a:t>
            </a:r>
            <a:r>
              <a:rPr 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uk-UA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складні речовини, до складу яких входить катіон металу і </a:t>
            </a:r>
            <a:r>
              <a:rPr lang="en-IE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I-</a:t>
            </a:r>
            <a:r>
              <a:rPr lang="uk-UA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валентний гідроксид аніон </a:t>
            </a:r>
            <a:r>
              <a:rPr lang="en-IE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OH.</a:t>
            </a:r>
            <a:endParaRPr lang="uk-U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317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9001000" cy="1446550"/>
          </a:xfrm>
        </p:spPr>
        <p:txBody>
          <a:bodyPr/>
          <a:lstStyle/>
          <a:p>
            <a:r>
              <a:rPr lang="uk-UA" sz="8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</a:t>
            </a:r>
            <a:r>
              <a:rPr lang="uk-UA" sz="8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азви основ</a:t>
            </a:r>
            <a:endParaRPr lang="uk-UA" sz="8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 flipH="1">
            <a:off x="755576" y="2204864"/>
            <a:ext cx="7920880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Хімічні </a:t>
            </a:r>
            <a:r>
              <a:rPr lang="uk-UA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назви основ складаються з двох </a:t>
            </a:r>
            <a:r>
              <a:rPr lang="uk-UA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слів: Перше - </a:t>
            </a:r>
            <a:r>
              <a:rPr lang="uk-UA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назва металу,а друге-гідроксид. 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3571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06947"/>
            <a:ext cx="7772400" cy="769441"/>
          </a:xfrm>
        </p:spPr>
        <p:txBody>
          <a:bodyPr/>
          <a:lstStyle/>
          <a:p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</a:rPr>
              <a:t>Основи поділяють на:</a:t>
            </a:r>
            <a:endParaRPr lang="uk-UA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6800" y="1981200"/>
            <a:ext cx="7848600" cy="4114800"/>
          </a:xfrm>
          <a:prstGeom prst="rect">
            <a:avLst/>
          </a:prstGeom>
        </p:spPr>
        <p:txBody>
          <a:bodyPr/>
          <a:lstStyle/>
          <a:p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</a:rPr>
              <a:t>Розчинні у воді</a:t>
            </a:r>
          </a:p>
          <a:p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</a:rPr>
              <a:t>Нерозчинні у воді</a:t>
            </a:r>
            <a:endParaRPr lang="uk-UA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752725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061178"/>
              </p:ext>
            </p:extLst>
          </p:nvPr>
        </p:nvGraphicFramePr>
        <p:xfrm>
          <a:off x="-4805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4566600" imgH="3432240" progId="PowerPoint.Slide.8">
                  <p:embed/>
                </p:oleObj>
              </mc:Choice>
              <mc:Fallback>
                <p:oleObj r:id="rId3" imgW="4566600" imgH="343224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05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28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59228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uk-UA" sz="5400" dirty="0" smtClean="0"/>
              <a:t>       Хімічні властивості</a:t>
            </a:r>
            <a:br>
              <a:rPr lang="uk-UA" sz="5400" dirty="0" smtClean="0"/>
            </a:br>
            <a:endParaRPr lang="uk-UA" sz="5400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09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66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80784" cy="1296144"/>
          </a:xfrm>
        </p:spPr>
        <p:txBody>
          <a:bodyPr/>
          <a:lstStyle/>
          <a:p>
            <a:r>
              <a:rPr lang="uk-UA" sz="4400" dirty="0" smtClean="0">
                <a:solidFill>
                  <a:srgbClr val="FFC000"/>
                </a:solidFill>
              </a:rPr>
              <a:t>Фізичні властивості основ:</a:t>
            </a:r>
            <a:endParaRPr lang="uk-UA" sz="4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7850832" cy="3510136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C000"/>
                </a:solidFill>
              </a:rPr>
              <a:t>Розчинних у воді:</a:t>
            </a:r>
          </a:p>
          <a:p>
            <a:r>
              <a:rPr lang="uk-UA" sz="1800" dirty="0" smtClean="0">
                <a:solidFill>
                  <a:srgbClr val="FFC000"/>
                </a:solidFill>
              </a:rPr>
              <a:t>Білі</a:t>
            </a:r>
          </a:p>
          <a:p>
            <a:r>
              <a:rPr lang="uk-UA" sz="1800" dirty="0" smtClean="0">
                <a:solidFill>
                  <a:srgbClr val="FFC000"/>
                </a:solidFill>
              </a:rPr>
              <a:t>Кристалічні</a:t>
            </a:r>
          </a:p>
          <a:p>
            <a:r>
              <a:rPr lang="uk-UA" sz="1800" dirty="0" smtClean="0">
                <a:solidFill>
                  <a:srgbClr val="FFC000"/>
                </a:solidFill>
              </a:rPr>
              <a:t>Мілкі</a:t>
            </a:r>
          </a:p>
          <a:p>
            <a:r>
              <a:rPr lang="uk-UA" sz="1800" dirty="0" smtClean="0">
                <a:solidFill>
                  <a:srgbClr val="FFC000"/>
                </a:solidFill>
              </a:rPr>
              <a:t>Їдкі</a:t>
            </a:r>
          </a:p>
          <a:p>
            <a:r>
              <a:rPr lang="uk-UA" sz="2800" dirty="0">
                <a:solidFill>
                  <a:srgbClr val="FFC000"/>
                </a:solidFill>
              </a:rPr>
              <a:t>Н</a:t>
            </a:r>
            <a:r>
              <a:rPr lang="uk-UA" sz="2800" dirty="0" smtClean="0">
                <a:solidFill>
                  <a:srgbClr val="FFC000"/>
                </a:solidFill>
              </a:rPr>
              <a:t>ерозчинних </a:t>
            </a:r>
            <a:r>
              <a:rPr lang="uk-UA" sz="2800" dirty="0">
                <a:solidFill>
                  <a:srgbClr val="FFC000"/>
                </a:solidFill>
              </a:rPr>
              <a:t>у воді:</a:t>
            </a:r>
          </a:p>
          <a:p>
            <a:r>
              <a:rPr lang="uk-UA" sz="1800" dirty="0" smtClean="0">
                <a:solidFill>
                  <a:srgbClr val="FFC000"/>
                </a:solidFill>
              </a:rPr>
              <a:t>Різне забарвлення</a:t>
            </a:r>
          </a:p>
          <a:p>
            <a:r>
              <a:rPr lang="uk-UA" sz="1800" dirty="0" smtClean="0">
                <a:solidFill>
                  <a:srgbClr val="FFC000"/>
                </a:solidFill>
              </a:rPr>
              <a:t>Не мілкі</a:t>
            </a:r>
          </a:p>
          <a:p>
            <a:r>
              <a:rPr lang="uk-UA" sz="1800" dirty="0" smtClean="0">
                <a:solidFill>
                  <a:srgbClr val="FFC000"/>
                </a:solidFill>
              </a:rPr>
              <a:t>Не їдкі </a:t>
            </a:r>
            <a:endParaRPr lang="uk-UA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5976664" cy="1296144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sz="4800" dirty="0" smtClean="0">
                <a:solidFill>
                  <a:srgbClr val="00B0F0"/>
                </a:solidFill>
              </a:rPr>
              <a:t>Зображення основ</a:t>
            </a:r>
            <a:endParaRPr lang="uk-UA" sz="4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76256" y="5157192"/>
            <a:ext cx="2592016" cy="130648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02"/>
            <a:ext cx="5868145" cy="440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74" y="0"/>
            <a:ext cx="9206074" cy="687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73" y="32643"/>
            <a:ext cx="92060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Основи в побуті:</a:t>
            </a:r>
            <a:endParaRPr lang="uk-UA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E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</a:t>
            </a:r>
            <a:r>
              <a:rPr lang="en-IE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(OH)2-</a:t>
            </a:r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гашене вапно</a:t>
            </a:r>
          </a:p>
          <a:p>
            <a:r>
              <a:rPr lang="en-IE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NaOH</a:t>
            </a:r>
            <a:r>
              <a:rPr lang="en-IE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входить до складу мила</a:t>
            </a:r>
            <a:endParaRPr lang="en-IE" sz="3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IE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NH4OH-</a:t>
            </a:r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нашатирний спирт</a:t>
            </a:r>
            <a:endParaRPr lang="en-IE" sz="3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IE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Fe(OH)3-</a:t>
            </a:r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протиотрута проти миш‘яку</a:t>
            </a:r>
            <a:endParaRPr lang="uk-U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71</TotalTime>
  <Words>108</Words>
  <Application>Microsoft Office PowerPoint</Application>
  <PresentationFormat>Экран (4:3)</PresentationFormat>
  <Paragraphs>29</Paragraphs>
  <Slides>10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Горизонт</vt:lpstr>
      <vt:lpstr>Слайд Microsoft PowerPoint 97-2003</vt:lpstr>
      <vt:lpstr>основи</vt:lpstr>
      <vt:lpstr>Презентация PowerPoint</vt:lpstr>
      <vt:lpstr>назви основ</vt:lpstr>
      <vt:lpstr>Основи поділяють на:</vt:lpstr>
      <vt:lpstr>Презентация PowerPoint</vt:lpstr>
      <vt:lpstr>       Хімічні властивості </vt:lpstr>
      <vt:lpstr>Фізичні властивості основ:</vt:lpstr>
      <vt:lpstr>Зображення основ</vt:lpstr>
      <vt:lpstr>Основи в побуті:</vt:lpstr>
      <vt:lpstr>Виконали учні 8 фмек класу: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</dc:title>
  <dc:creator>Василь</dc:creator>
  <cp:lastModifiedBy>Василь</cp:lastModifiedBy>
  <cp:revision>11</cp:revision>
  <dcterms:created xsi:type="dcterms:W3CDTF">2013-01-21T08:52:20Z</dcterms:created>
  <dcterms:modified xsi:type="dcterms:W3CDTF">2013-02-11T15:05:04Z</dcterms:modified>
</cp:coreProperties>
</file>