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0652B1B-FCF0-443B-B6A4-73D3F43031B5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74D125-38E4-4038-806C-58F4817F1E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1512168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Нітрати у харчових </a:t>
            </a:r>
            <a:r>
              <a:rPr lang="uk-UA" sz="4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продуктах</a:t>
            </a:r>
            <a:endParaRPr lang="ru-RU" sz="44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5661248"/>
            <a:ext cx="3526160" cy="1017966"/>
          </a:xfrm>
        </p:spPr>
        <p:txBody>
          <a:bodyPr>
            <a:normAutofit lnSpcReduction="10000"/>
          </a:bodyPr>
          <a:lstStyle/>
          <a:p>
            <a:pPr algn="r"/>
            <a:r>
              <a:rPr lang="uk-UA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Підготувала </a:t>
            </a:r>
          </a:p>
          <a:p>
            <a:pPr algn="r"/>
            <a:r>
              <a:rPr lang="uk-UA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Учениця  10-А класу</a:t>
            </a:r>
          </a:p>
          <a:p>
            <a:pPr algn="r"/>
            <a:r>
              <a:rPr lang="uk-UA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Безнощенко</a:t>
            </a:r>
            <a:r>
              <a:rPr lang="uk-UA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Валентина</a:t>
            </a:r>
            <a:endParaRPr lang="ru-RU" b="0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Нітрати у харчових продуктах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021660"/>
            <a:ext cx="784887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900" dirty="0"/>
              <a:t>У всіх країнах отримало широке застосування різних хімічний та природних сполук з метою подовження строку зберігання продуктів, прискорення технології виробництва та поліпшення якості продуктів харчування. Ці сполуки називаються харчовими добавками. Нітрити та нітрати – входять до складу харчових добавок.</a:t>
            </a:r>
            <a:endParaRPr lang="ru-RU" sz="1900" dirty="0"/>
          </a:p>
          <a:p>
            <a:r>
              <a:rPr lang="uk-UA" sz="1900" dirty="0"/>
              <a:t>— необхідний елемент для всіх форм життя. У процесі кровообігу </a:t>
            </a:r>
            <a:r>
              <a:rPr lang="uk-UA" sz="1900" dirty="0" err="1"/>
              <a:t>азота</a:t>
            </a:r>
            <a:r>
              <a:rPr lang="uk-UA" sz="1900" dirty="0"/>
              <a:t> в природі під час розщеплення білків та інших азотовмісних речовин виділяється аміак. </a:t>
            </a:r>
            <a:r>
              <a:rPr lang="uk-UA" sz="1900" dirty="0" err="1"/>
              <a:t>Нітрифікуючі</a:t>
            </a:r>
            <a:r>
              <a:rPr lang="uk-UA" sz="1900" dirty="0"/>
              <a:t> бактерії окислюють його до нітратів, а ті, в свою чергу, перетворюються на нітрити.</a:t>
            </a:r>
            <a:endParaRPr lang="ru-RU" sz="1900" dirty="0"/>
          </a:p>
          <a:p>
            <a:r>
              <a:rPr lang="uk-UA" sz="1900" dirty="0"/>
              <a:t>Нітрати — це природні продукти обміну всіх рослин (так само, як сульфати, хлориди, карбонати та ін.) Нітрати життєво необхідні рослинам — без них неможливий їхній нормальний ріст і розвиток. Однак неконтрольоване використання азотних добрив (в Україні близько 20 млн. т. на рік) призвело до накопичення необмеженого рівня їх у продуктах рослинного походження.</a:t>
            </a:r>
            <a:endParaRPr lang="ru-RU" sz="1900" dirty="0"/>
          </a:p>
          <a:p>
            <a:r>
              <a:rPr lang="uk-UA" sz="1900" dirty="0"/>
              <a:t>Сільськогосподарської продукції без нітратів не буває оскільки вони є основним джерелом азоту в живленні рослині. Тому для отримання не лише високих, але і високоякісних урожаїв необхідно вносити до ґрунту мінеральні і органічні азотні добрива</a:t>
            </a:r>
            <a:r>
              <a:rPr lang="uk-UA" sz="1900" dirty="0" smtClean="0"/>
              <a:t>.</a:t>
            </a:r>
            <a:endParaRPr lang="ru-RU" sz="19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200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Нітрати у харчових продуктах</vt:lpstr>
      <vt:lpstr>Нітрати у харчових продуктах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Нітрати у харчових продуктах</dc:title>
  <dc:creator>Анатолий</dc:creator>
  <cp:lastModifiedBy>Анатолий</cp:lastModifiedBy>
  <cp:revision>1</cp:revision>
  <dcterms:created xsi:type="dcterms:W3CDTF">2012-12-08T15:08:50Z</dcterms:created>
  <dcterms:modified xsi:type="dcterms:W3CDTF">2012-12-08T15:14:04Z</dcterms:modified>
</cp:coreProperties>
</file>