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l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000240"/>
            <a:ext cx="4928522" cy="3246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229600" cy="18288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3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Алюміній: будова атома, поширення в природі. Фізичні і хімічні властивості алюмінію. Застосування алюмінію</a:t>
            </a:r>
            <a:endParaRPr lang="uk-UA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2096" y="5105400"/>
            <a:ext cx="3771904" cy="1752600"/>
          </a:xfrm>
        </p:spPr>
        <p:txBody>
          <a:bodyPr>
            <a:normAutofit fontScale="925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Підготував</a:t>
            </a:r>
          </a:p>
          <a:p>
            <a:pPr algn="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Учень 10-А класу</a:t>
            </a:r>
          </a:p>
          <a:p>
            <a:pPr algn="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Пазуханич Руслан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tov_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57562"/>
            <a:ext cx="9144000" cy="3500438"/>
          </a:xfrm>
        </p:spPr>
      </p:pic>
      <p:pic>
        <p:nvPicPr>
          <p:cNvPr id="5" name="Рисунок 4" descr="0_13081100_1232047494_f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9144000" cy="33194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0"/>
            <a:ext cx="42148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-428660" y="214290"/>
            <a:ext cx="5500726" cy="6858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    Алюміній — металічний елемент головної підгрупи ІІІ групи 3  періоду періодичної системи хімічних елементів. Електронна конфігурація зовнішнього енергетичного рівня його атома 3</a:t>
            </a:r>
            <a:r>
              <a:rPr lang="uk-UA" i="1" dirty="0" smtClean="0"/>
              <a:t>s</a:t>
            </a:r>
            <a:r>
              <a:rPr lang="uk-UA" baseline="30000" dirty="0" smtClean="0"/>
              <a:t>2</a:t>
            </a:r>
            <a:r>
              <a:rPr lang="uk-UA" dirty="0" smtClean="0"/>
              <a:t>3</a:t>
            </a:r>
            <a:r>
              <a:rPr lang="uk-UA" i="1" dirty="0" smtClean="0"/>
              <a:t>p</a:t>
            </a:r>
            <a:r>
              <a:rPr lang="uk-UA" baseline="30000" dirty="0" smtClean="0"/>
              <a:t>1</a:t>
            </a:r>
            <a:r>
              <a:rPr lang="uk-UA" dirty="0" smtClean="0"/>
              <a:t>. При хімічних взаємодіях у збудженому стані він здатен утворювати три ковалентних зв’язки або повністю віддавати свої три електрони, проявляючи у своїх сполуках ступінь окиснення +3. Отже, Алюміній є активним відновником.</a:t>
            </a:r>
          </a:p>
          <a:p>
            <a:endParaRPr lang="uk-UA" dirty="0"/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    Алюміній по поширеності займає третє місце серед інших елементів. Масова частка Алюмінію в земній корі становить 8,5 %. У природі він зустрічається тільки у вигляді сполук. Він входить до складу алюмосилікатів, до яких належать: глини, слюди, польові шпати, зокрема каолін. Промислово важливою алюмінієвою рудою є  боксит Al</a:t>
            </a:r>
            <a:r>
              <a:rPr lang="uk-UA" baseline="-25000" dirty="0" smtClean="0"/>
              <a:t>2</a:t>
            </a:r>
            <a:r>
              <a:rPr lang="uk-UA" dirty="0" smtClean="0"/>
              <a:t>O</a:t>
            </a:r>
            <a:r>
              <a:rPr lang="uk-UA" baseline="-25000" dirty="0" smtClean="0"/>
              <a:t>3</a:t>
            </a:r>
            <a:r>
              <a:rPr lang="uk-UA" dirty="0" smtClean="0"/>
              <a:t> · </a:t>
            </a:r>
            <a:r>
              <a:rPr lang="uk-UA" i="1" dirty="0" smtClean="0"/>
              <a:t>n</a:t>
            </a:r>
            <a:r>
              <a:rPr lang="uk-UA" dirty="0" smtClean="0"/>
              <a:t>Н</a:t>
            </a:r>
            <a:r>
              <a:rPr lang="uk-UA" baseline="-25000" dirty="0" smtClean="0"/>
              <a:t>2</a:t>
            </a:r>
            <a:r>
              <a:rPr lang="uk-UA" dirty="0" smtClean="0"/>
              <a:t>О. Алюміній входить до складу мінералу корунду, який є кристалічним алюміній оксидом Al</a:t>
            </a:r>
            <a:r>
              <a:rPr lang="uk-UA" baseline="-25000" dirty="0" smtClean="0"/>
              <a:t>2</a:t>
            </a:r>
            <a:r>
              <a:rPr lang="uk-UA" dirty="0" smtClean="0"/>
              <a:t>O</a:t>
            </a:r>
            <a:r>
              <a:rPr lang="uk-UA" baseline="-25000" dirty="0" smtClean="0"/>
              <a:t>3</a:t>
            </a:r>
            <a:r>
              <a:rPr lang="uk-UA" dirty="0" smtClean="0"/>
              <a:t>. Різні домішки здатні надавати корундові різних кольорів. зеленого, жовтого, жовтогарячого, фіолетового та інших кольорів й відтінків. Його синій різновид називають сапфіром, а червоний — рубіном. І рубіни, і сапфіри є коштовними каменями.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3430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0"/>
            <a:ext cx="4762501" cy="42147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4214794"/>
            <a:ext cx="9572660" cy="2643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   Проста речовина алюміній — блискучий сріблясто-білий метал. Він має високу здатність відбивати світлові та теплові промені, а також високі </a:t>
            </a:r>
            <a:r>
              <a:rPr lang="uk-UA" dirty="0" err="1" smtClean="0"/>
              <a:t>тепло-</a:t>
            </a:r>
            <a:r>
              <a:rPr lang="uk-UA" dirty="0" smtClean="0"/>
              <a:t> та електропровідність. Температура плавлення алюмінію 660 °С. Це досить легкий і пластичний метал. З нього можна виробляти тонкий дріт і фольгу.</a:t>
            </a:r>
          </a:p>
        </p:txBody>
      </p:sp>
      <p:pic>
        <p:nvPicPr>
          <p:cNvPr id="4" name="Рисунок 3" descr="49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4214810" cy="4214810"/>
          </a:xfrm>
          <a:prstGeom prst="rect">
            <a:avLst/>
          </a:prstGeom>
        </p:spPr>
      </p:pic>
      <p:pic>
        <p:nvPicPr>
          <p:cNvPr id="5" name="Рисунок 4" descr="beer_amtt_alumini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0"/>
            <a:ext cx="2500299" cy="4182293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Широке застосування алюмінію зумовлене його властивостями. Поєднання легкості з достатньо високою електропровідністю дозволяє застосовувати алюміній як провідник електричного струму. Алюміній і його сплави використовують практично у всіх галузях сучасної техніки: в авіаційній й автомобільній промисловості, залізничному і водному транспорті, машинобудуванні тощо. Завдяки високій корозійній стійкості алюміній широко застосовують при виготовленні апаратури для виробництва харчових продуктів та деяких хімічних речовин. З полірованого алюмінію виготовляють дзеркала та поверхні нагрівальних і освітлювальних рефлекторів. </a:t>
            </a:r>
            <a:endParaRPr lang="uk-UA" dirty="0"/>
          </a:p>
        </p:txBody>
      </p:sp>
    </p:spTree>
  </p:cSld>
  <p:clrMapOvr>
    <a:masterClrMapping/>
  </p:clrMapOvr>
  <p:transition spd="slow" advClick="0" advTm="15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029-029-Primenenie-aljumin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9000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9647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64" cy="68580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2940048"/>
          </a:xfrm>
        </p:spPr>
        <p:txBody>
          <a:bodyPr>
            <a:noAutofit/>
          </a:bodyPr>
          <a:lstStyle/>
          <a:p>
            <a:r>
              <a:rPr lang="uk-UA" sz="9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Вироби з алюмінію:</a:t>
            </a:r>
            <a:endParaRPr lang="uk-UA" sz="9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9647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73174" cy="6954880"/>
          </a:xfrm>
        </p:spPr>
      </p:pic>
      <p:pic>
        <p:nvPicPr>
          <p:cNvPr id="6" name="Рисунок 5" descr="aluminum_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81" y="0"/>
            <a:ext cx="4857433" cy="3214686"/>
          </a:xfrm>
          <a:prstGeom prst="rect">
            <a:avLst/>
          </a:prstGeom>
        </p:spPr>
      </p:pic>
      <p:pic>
        <p:nvPicPr>
          <p:cNvPr id="5" name="Рисунок 4" descr="158878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2714620"/>
            <a:ext cx="5000628" cy="4493318"/>
          </a:xfrm>
          <a:prstGeom prst="rect">
            <a:avLst/>
          </a:prstGeom>
        </p:spPr>
      </p:pic>
      <p:pic>
        <p:nvPicPr>
          <p:cNvPr id="7" name="Рисунок 6" descr="167159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62500" cy="2857500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2786058"/>
            <a:ext cx="4643438" cy="451363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юминий-Уголок REYNERS CW 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50" y="-214338"/>
            <a:ext cx="10406135" cy="78046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201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         Алюміній: будова атома, поширення в природі. Фізичні і хімічні властивості алюмінію. Застосування алюмінію</vt:lpstr>
      <vt:lpstr>Слайд 2</vt:lpstr>
      <vt:lpstr>Слайд 3</vt:lpstr>
      <vt:lpstr>Слайд 4</vt:lpstr>
      <vt:lpstr>Слайд 5</vt:lpstr>
      <vt:lpstr>Слайд 6</vt:lpstr>
      <vt:lpstr>Вироби з алюмінію: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Алюміній: будова атома, поширення в природі. Фізичні і хімічні властивості алюмінію. Застосування алюмінію</dc:title>
  <dc:creator>Руслан</dc:creator>
  <cp:lastModifiedBy>Руслан</cp:lastModifiedBy>
  <cp:revision>9</cp:revision>
  <dcterms:created xsi:type="dcterms:W3CDTF">2013-04-28T11:45:51Z</dcterms:created>
  <dcterms:modified xsi:type="dcterms:W3CDTF">2013-04-28T12:56:56Z</dcterms:modified>
</cp:coreProperties>
</file>