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800701-A705-442F-8B61-5B675B159160}" type="doc">
      <dgm:prSet loTypeId="urn:microsoft.com/office/officeart/2005/8/layout/cycle5" loCatId="cycle" qsTypeId="urn:microsoft.com/office/officeart/2005/8/quickstyle/3d6" qsCatId="3D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B750A8FA-C6FD-4B59-941E-59019B916611}">
      <dgm:prSet phldrT="[Текст]"/>
      <dgm:spPr/>
      <dgm:t>
        <a:bodyPr/>
        <a:lstStyle/>
        <a:p>
          <a:r>
            <a:rPr lang="uk-UA" b="1" i="0" dirty="0" smtClean="0"/>
            <a:t>Термопласти</a:t>
          </a:r>
          <a:endParaRPr lang="uk-UA" dirty="0"/>
        </a:p>
      </dgm:t>
    </dgm:pt>
    <dgm:pt modelId="{FE300B51-95D0-4D07-9409-74EC89A80D48}" type="parTrans" cxnId="{764D211D-2B58-44CB-9136-B4EED854DE96}">
      <dgm:prSet/>
      <dgm:spPr/>
      <dgm:t>
        <a:bodyPr/>
        <a:lstStyle/>
        <a:p>
          <a:endParaRPr lang="uk-UA"/>
        </a:p>
      </dgm:t>
    </dgm:pt>
    <dgm:pt modelId="{D4DED14F-F974-41A9-89A1-221891B1FDA3}" type="sibTrans" cxnId="{764D211D-2B58-44CB-9136-B4EED854DE96}">
      <dgm:prSet/>
      <dgm:spPr/>
      <dgm:t>
        <a:bodyPr/>
        <a:lstStyle/>
        <a:p>
          <a:endParaRPr lang="uk-UA"/>
        </a:p>
      </dgm:t>
    </dgm:pt>
    <dgm:pt modelId="{C41CD273-1DB2-4A93-8E1E-E45600A556E7}">
      <dgm:prSet phldrT="[Текст]"/>
      <dgm:spPr/>
      <dgm:t>
        <a:bodyPr/>
        <a:lstStyle/>
        <a:p>
          <a:r>
            <a:rPr lang="uk-UA" b="1" i="0" dirty="0" smtClean="0"/>
            <a:t>Еластомери</a:t>
          </a:r>
          <a:endParaRPr lang="uk-UA" dirty="0"/>
        </a:p>
      </dgm:t>
    </dgm:pt>
    <dgm:pt modelId="{DAD189EE-632A-429A-8D5D-CA75E29F1BB3}" type="parTrans" cxnId="{4241C3E5-B0A9-4383-8315-784FC38AE6DD}">
      <dgm:prSet/>
      <dgm:spPr/>
      <dgm:t>
        <a:bodyPr/>
        <a:lstStyle/>
        <a:p>
          <a:endParaRPr lang="uk-UA"/>
        </a:p>
      </dgm:t>
    </dgm:pt>
    <dgm:pt modelId="{D8FABFDC-6322-4BCD-B92B-66B207622F50}" type="sibTrans" cxnId="{4241C3E5-B0A9-4383-8315-784FC38AE6DD}">
      <dgm:prSet/>
      <dgm:spPr/>
      <dgm:t>
        <a:bodyPr/>
        <a:lstStyle/>
        <a:p>
          <a:endParaRPr lang="uk-UA"/>
        </a:p>
      </dgm:t>
    </dgm:pt>
    <dgm:pt modelId="{9DDD710C-5A15-4B23-8217-5B72E63B3FF5}">
      <dgm:prSet phldrT="[Текст]"/>
      <dgm:spPr/>
      <dgm:t>
        <a:bodyPr/>
        <a:lstStyle/>
        <a:p>
          <a:r>
            <a:rPr lang="uk-UA" b="1" i="0" dirty="0" smtClean="0"/>
            <a:t>Реактопласти</a:t>
          </a:r>
          <a:endParaRPr lang="uk-UA" dirty="0"/>
        </a:p>
      </dgm:t>
    </dgm:pt>
    <dgm:pt modelId="{192EEF14-A6C3-4BD2-A533-9AF32D54D89C}" type="parTrans" cxnId="{BDB3BD9A-BA4B-4B8D-9784-B749F6A7EFC9}">
      <dgm:prSet/>
      <dgm:spPr/>
      <dgm:t>
        <a:bodyPr/>
        <a:lstStyle/>
        <a:p>
          <a:endParaRPr lang="uk-UA"/>
        </a:p>
      </dgm:t>
    </dgm:pt>
    <dgm:pt modelId="{84399A13-A542-4669-881C-9AC9E3612D11}" type="sibTrans" cxnId="{BDB3BD9A-BA4B-4B8D-9784-B749F6A7EFC9}">
      <dgm:prSet/>
      <dgm:spPr/>
      <dgm:t>
        <a:bodyPr/>
        <a:lstStyle/>
        <a:p>
          <a:endParaRPr lang="uk-UA"/>
        </a:p>
      </dgm:t>
    </dgm:pt>
    <dgm:pt modelId="{B573F0E3-E0BA-48B2-A31B-152F9A49526C}">
      <dgm:prSet/>
      <dgm:spPr/>
      <dgm:t>
        <a:bodyPr/>
        <a:lstStyle/>
        <a:p>
          <a:r>
            <a:rPr lang="uk-UA" b="1" i="0" dirty="0" smtClean="0"/>
            <a:t>Фторопласти</a:t>
          </a:r>
          <a:endParaRPr lang="uk-UA" dirty="0"/>
        </a:p>
      </dgm:t>
    </dgm:pt>
    <dgm:pt modelId="{A03BA312-36AD-4CD3-95C9-8286CCEB8249}" type="parTrans" cxnId="{4353818F-3BED-4FD6-8633-D270F88D2444}">
      <dgm:prSet/>
      <dgm:spPr/>
      <dgm:t>
        <a:bodyPr/>
        <a:lstStyle/>
        <a:p>
          <a:endParaRPr lang="uk-UA"/>
        </a:p>
      </dgm:t>
    </dgm:pt>
    <dgm:pt modelId="{B11664AE-0EC0-46DB-AFD3-16105BB28D16}" type="sibTrans" cxnId="{4353818F-3BED-4FD6-8633-D270F88D2444}">
      <dgm:prSet/>
      <dgm:spPr/>
      <dgm:t>
        <a:bodyPr/>
        <a:lstStyle/>
        <a:p>
          <a:endParaRPr lang="uk-UA"/>
        </a:p>
      </dgm:t>
    </dgm:pt>
    <dgm:pt modelId="{A3DA933A-9063-447F-AFEB-AFCF899CDF27}" type="pres">
      <dgm:prSet presAssocID="{75800701-A705-442F-8B61-5B675B159160}" presName="cycle" presStyleCnt="0">
        <dgm:presLayoutVars>
          <dgm:dir/>
          <dgm:resizeHandles val="exact"/>
        </dgm:presLayoutVars>
      </dgm:prSet>
      <dgm:spPr/>
    </dgm:pt>
    <dgm:pt modelId="{8A0B0D77-A2E2-4967-8878-6AA3D9EC4E07}" type="pres">
      <dgm:prSet presAssocID="{B750A8FA-C6FD-4B59-941E-59019B91661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56041FC-2D9E-45C1-B3A9-82BB3B62C977}" type="pres">
      <dgm:prSet presAssocID="{B750A8FA-C6FD-4B59-941E-59019B916611}" presName="spNode" presStyleCnt="0"/>
      <dgm:spPr/>
    </dgm:pt>
    <dgm:pt modelId="{2D7618A6-0D29-47EB-B692-A858B524E1AA}" type="pres">
      <dgm:prSet presAssocID="{D4DED14F-F974-41A9-89A1-221891B1FDA3}" presName="sibTrans" presStyleLbl="sibTrans1D1" presStyleIdx="0" presStyleCnt="4"/>
      <dgm:spPr/>
    </dgm:pt>
    <dgm:pt modelId="{0096AF57-C21E-4A7D-9CAA-AE4AA11D4ECE}" type="pres">
      <dgm:prSet presAssocID="{B573F0E3-E0BA-48B2-A31B-152F9A49526C}" presName="node" presStyleLbl="node1" presStyleIdx="1" presStyleCnt="4" custRadScaleRad="100505" custRadScaleInc="-1540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9A80B88-1B04-463D-8271-CBFA5B6F74E4}" type="pres">
      <dgm:prSet presAssocID="{B573F0E3-E0BA-48B2-A31B-152F9A49526C}" presName="spNode" presStyleCnt="0"/>
      <dgm:spPr/>
    </dgm:pt>
    <dgm:pt modelId="{6C269E0F-D489-4128-8D31-FB984692268B}" type="pres">
      <dgm:prSet presAssocID="{B11664AE-0EC0-46DB-AFD3-16105BB28D16}" presName="sibTrans" presStyleLbl="sibTrans1D1" presStyleIdx="1" presStyleCnt="4"/>
      <dgm:spPr/>
    </dgm:pt>
    <dgm:pt modelId="{DB23D00D-5D78-4FD6-B249-A76A7DA7B9A5}" type="pres">
      <dgm:prSet presAssocID="{C41CD273-1DB2-4A93-8E1E-E45600A556E7}" presName="node" presStyleLbl="node1" presStyleIdx="2" presStyleCnt="4" custRadScaleRad="88022" custRadScaleInc="1553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6915B05-81C0-4497-9BDA-0552554A875A}" type="pres">
      <dgm:prSet presAssocID="{C41CD273-1DB2-4A93-8E1E-E45600A556E7}" presName="spNode" presStyleCnt="0"/>
      <dgm:spPr/>
    </dgm:pt>
    <dgm:pt modelId="{AABEFC28-3E35-4D35-B583-A3226C0DBB39}" type="pres">
      <dgm:prSet presAssocID="{D8FABFDC-6322-4BCD-B92B-66B207622F50}" presName="sibTrans" presStyleLbl="sibTrans1D1" presStyleIdx="2" presStyleCnt="4"/>
      <dgm:spPr/>
    </dgm:pt>
    <dgm:pt modelId="{EE7D32D5-DCD6-49E7-9825-A40CCCBE11D7}" type="pres">
      <dgm:prSet presAssocID="{9DDD710C-5A15-4B23-8217-5B72E63B3FF5}" presName="node" presStyleLbl="node1" presStyleIdx="3" presStyleCnt="4" custRadScaleRad="106896" custRadScaleInc="762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BBCC62E-DA57-45FF-8040-B56E6618762F}" type="pres">
      <dgm:prSet presAssocID="{9DDD710C-5A15-4B23-8217-5B72E63B3FF5}" presName="spNode" presStyleCnt="0"/>
      <dgm:spPr/>
    </dgm:pt>
    <dgm:pt modelId="{AB4AF2F8-2A10-4436-83AC-79BACC0AB0A3}" type="pres">
      <dgm:prSet presAssocID="{84399A13-A542-4669-881C-9AC9E3612D11}" presName="sibTrans" presStyleLbl="sibTrans1D1" presStyleIdx="3" presStyleCnt="4"/>
      <dgm:spPr/>
    </dgm:pt>
  </dgm:ptLst>
  <dgm:cxnLst>
    <dgm:cxn modelId="{AD02BA46-FB9C-4DDA-A53B-BE7624AFA105}" type="presOf" srcId="{C41CD273-1DB2-4A93-8E1E-E45600A556E7}" destId="{DB23D00D-5D78-4FD6-B249-A76A7DA7B9A5}" srcOrd="0" destOrd="0" presId="urn:microsoft.com/office/officeart/2005/8/layout/cycle5"/>
    <dgm:cxn modelId="{4353818F-3BED-4FD6-8633-D270F88D2444}" srcId="{75800701-A705-442F-8B61-5B675B159160}" destId="{B573F0E3-E0BA-48B2-A31B-152F9A49526C}" srcOrd="1" destOrd="0" parTransId="{A03BA312-36AD-4CD3-95C9-8286CCEB8249}" sibTransId="{B11664AE-0EC0-46DB-AFD3-16105BB28D16}"/>
    <dgm:cxn modelId="{48EB9E8C-591A-4622-AD2C-ACF6C2E33595}" type="presOf" srcId="{75800701-A705-442F-8B61-5B675B159160}" destId="{A3DA933A-9063-447F-AFEB-AFCF899CDF27}" srcOrd="0" destOrd="0" presId="urn:microsoft.com/office/officeart/2005/8/layout/cycle5"/>
    <dgm:cxn modelId="{1C2E6E00-8C31-4563-9CDF-88055369B069}" type="presOf" srcId="{D8FABFDC-6322-4BCD-B92B-66B207622F50}" destId="{AABEFC28-3E35-4D35-B583-A3226C0DBB39}" srcOrd="0" destOrd="0" presId="urn:microsoft.com/office/officeart/2005/8/layout/cycle5"/>
    <dgm:cxn modelId="{764D211D-2B58-44CB-9136-B4EED854DE96}" srcId="{75800701-A705-442F-8B61-5B675B159160}" destId="{B750A8FA-C6FD-4B59-941E-59019B916611}" srcOrd="0" destOrd="0" parTransId="{FE300B51-95D0-4D07-9409-74EC89A80D48}" sibTransId="{D4DED14F-F974-41A9-89A1-221891B1FDA3}"/>
    <dgm:cxn modelId="{57223543-6593-4D76-B59C-69D48E14F48F}" type="presOf" srcId="{B750A8FA-C6FD-4B59-941E-59019B916611}" destId="{8A0B0D77-A2E2-4967-8878-6AA3D9EC4E07}" srcOrd="0" destOrd="0" presId="urn:microsoft.com/office/officeart/2005/8/layout/cycle5"/>
    <dgm:cxn modelId="{BDB3BD9A-BA4B-4B8D-9784-B749F6A7EFC9}" srcId="{75800701-A705-442F-8B61-5B675B159160}" destId="{9DDD710C-5A15-4B23-8217-5B72E63B3FF5}" srcOrd="3" destOrd="0" parTransId="{192EEF14-A6C3-4BD2-A533-9AF32D54D89C}" sibTransId="{84399A13-A542-4669-881C-9AC9E3612D11}"/>
    <dgm:cxn modelId="{4241C3E5-B0A9-4383-8315-784FC38AE6DD}" srcId="{75800701-A705-442F-8B61-5B675B159160}" destId="{C41CD273-1DB2-4A93-8E1E-E45600A556E7}" srcOrd="2" destOrd="0" parTransId="{DAD189EE-632A-429A-8D5D-CA75E29F1BB3}" sibTransId="{D8FABFDC-6322-4BCD-B92B-66B207622F50}"/>
    <dgm:cxn modelId="{1D656B2A-F107-4DC0-8B50-C9C03F573AC9}" type="presOf" srcId="{9DDD710C-5A15-4B23-8217-5B72E63B3FF5}" destId="{EE7D32D5-DCD6-49E7-9825-A40CCCBE11D7}" srcOrd="0" destOrd="0" presId="urn:microsoft.com/office/officeart/2005/8/layout/cycle5"/>
    <dgm:cxn modelId="{92290F8F-EE35-42D3-A651-C8808DC8A237}" type="presOf" srcId="{84399A13-A542-4669-881C-9AC9E3612D11}" destId="{AB4AF2F8-2A10-4436-83AC-79BACC0AB0A3}" srcOrd="0" destOrd="0" presId="urn:microsoft.com/office/officeart/2005/8/layout/cycle5"/>
    <dgm:cxn modelId="{9B567BFD-CB0E-41AD-B72E-01F8B2CFD4A8}" type="presOf" srcId="{D4DED14F-F974-41A9-89A1-221891B1FDA3}" destId="{2D7618A6-0D29-47EB-B692-A858B524E1AA}" srcOrd="0" destOrd="0" presId="urn:microsoft.com/office/officeart/2005/8/layout/cycle5"/>
    <dgm:cxn modelId="{D8C67034-60D6-4692-895E-CD261C208D97}" type="presOf" srcId="{B573F0E3-E0BA-48B2-A31B-152F9A49526C}" destId="{0096AF57-C21E-4A7D-9CAA-AE4AA11D4ECE}" srcOrd="0" destOrd="0" presId="urn:microsoft.com/office/officeart/2005/8/layout/cycle5"/>
    <dgm:cxn modelId="{C98BF46E-472F-4019-B8D1-F8BA258E831F}" type="presOf" srcId="{B11664AE-0EC0-46DB-AFD3-16105BB28D16}" destId="{6C269E0F-D489-4128-8D31-FB984692268B}" srcOrd="0" destOrd="0" presId="urn:microsoft.com/office/officeart/2005/8/layout/cycle5"/>
    <dgm:cxn modelId="{7D2354BF-7D15-480C-B34A-9E821D1BD503}" type="presParOf" srcId="{A3DA933A-9063-447F-AFEB-AFCF899CDF27}" destId="{8A0B0D77-A2E2-4967-8878-6AA3D9EC4E07}" srcOrd="0" destOrd="0" presId="urn:microsoft.com/office/officeart/2005/8/layout/cycle5"/>
    <dgm:cxn modelId="{DF5FB9D9-7FCA-499C-9B9B-39F68C794B06}" type="presParOf" srcId="{A3DA933A-9063-447F-AFEB-AFCF899CDF27}" destId="{256041FC-2D9E-45C1-B3A9-82BB3B62C977}" srcOrd="1" destOrd="0" presId="urn:microsoft.com/office/officeart/2005/8/layout/cycle5"/>
    <dgm:cxn modelId="{485BA0F1-D31B-4AEF-BA26-CC8366C5B86C}" type="presParOf" srcId="{A3DA933A-9063-447F-AFEB-AFCF899CDF27}" destId="{2D7618A6-0D29-47EB-B692-A858B524E1AA}" srcOrd="2" destOrd="0" presId="urn:microsoft.com/office/officeart/2005/8/layout/cycle5"/>
    <dgm:cxn modelId="{C8AF27EF-8146-4D18-A2ED-450E2BF88FD9}" type="presParOf" srcId="{A3DA933A-9063-447F-AFEB-AFCF899CDF27}" destId="{0096AF57-C21E-4A7D-9CAA-AE4AA11D4ECE}" srcOrd="3" destOrd="0" presId="urn:microsoft.com/office/officeart/2005/8/layout/cycle5"/>
    <dgm:cxn modelId="{FAF324F0-3BC8-4C4A-BA0A-DD5F379EFA36}" type="presParOf" srcId="{A3DA933A-9063-447F-AFEB-AFCF899CDF27}" destId="{B9A80B88-1B04-463D-8271-CBFA5B6F74E4}" srcOrd="4" destOrd="0" presId="urn:microsoft.com/office/officeart/2005/8/layout/cycle5"/>
    <dgm:cxn modelId="{3755A854-28C7-4535-A81E-53531D117ED1}" type="presParOf" srcId="{A3DA933A-9063-447F-AFEB-AFCF899CDF27}" destId="{6C269E0F-D489-4128-8D31-FB984692268B}" srcOrd="5" destOrd="0" presId="urn:microsoft.com/office/officeart/2005/8/layout/cycle5"/>
    <dgm:cxn modelId="{2B542278-6FAB-4EBB-B9D8-583BB1BE0C78}" type="presParOf" srcId="{A3DA933A-9063-447F-AFEB-AFCF899CDF27}" destId="{DB23D00D-5D78-4FD6-B249-A76A7DA7B9A5}" srcOrd="6" destOrd="0" presId="urn:microsoft.com/office/officeart/2005/8/layout/cycle5"/>
    <dgm:cxn modelId="{7DB26DF7-1E69-4824-BE4E-8F6A76964A8F}" type="presParOf" srcId="{A3DA933A-9063-447F-AFEB-AFCF899CDF27}" destId="{F6915B05-81C0-4497-9BDA-0552554A875A}" srcOrd="7" destOrd="0" presId="urn:microsoft.com/office/officeart/2005/8/layout/cycle5"/>
    <dgm:cxn modelId="{2D48FA60-FD5A-419A-B02F-63D3974F42C4}" type="presParOf" srcId="{A3DA933A-9063-447F-AFEB-AFCF899CDF27}" destId="{AABEFC28-3E35-4D35-B583-A3226C0DBB39}" srcOrd="8" destOrd="0" presId="urn:microsoft.com/office/officeart/2005/8/layout/cycle5"/>
    <dgm:cxn modelId="{8C073A37-CCDF-41F6-8225-BB8AE2B22B30}" type="presParOf" srcId="{A3DA933A-9063-447F-AFEB-AFCF899CDF27}" destId="{EE7D32D5-DCD6-49E7-9825-A40CCCBE11D7}" srcOrd="9" destOrd="0" presId="urn:microsoft.com/office/officeart/2005/8/layout/cycle5"/>
    <dgm:cxn modelId="{DF514FBB-1EC1-4339-A287-E2C6837D36E1}" type="presParOf" srcId="{A3DA933A-9063-447F-AFEB-AFCF899CDF27}" destId="{FBBCC62E-DA57-45FF-8040-B56E6618762F}" srcOrd="10" destOrd="0" presId="urn:microsoft.com/office/officeart/2005/8/layout/cycle5"/>
    <dgm:cxn modelId="{C08701B8-05E3-4BB6-95C7-84F4B5111F9C}" type="presParOf" srcId="{A3DA933A-9063-447F-AFEB-AFCF899CDF27}" destId="{AB4AF2F8-2A10-4436-83AC-79BACC0AB0A3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876A18-B6E1-4F88-A06E-341935AC4A17}" type="doc">
      <dgm:prSet loTypeId="urn:microsoft.com/office/officeart/2005/8/layout/orgChart1" loCatId="hierarchy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uk-UA"/>
        </a:p>
      </dgm:t>
    </dgm:pt>
    <dgm:pt modelId="{87383B95-8589-430A-B17D-14E398139607}">
      <dgm:prSet phldrT="[Текст]"/>
      <dgm:spPr/>
      <dgm:t>
        <a:bodyPr/>
        <a:lstStyle/>
        <a:p>
          <a:r>
            <a:rPr lang="uk-UA" b="1" i="0" dirty="0" smtClean="0"/>
            <a:t>Термопласти</a:t>
          </a:r>
          <a:endParaRPr lang="uk-UA" dirty="0"/>
        </a:p>
      </dgm:t>
    </dgm:pt>
    <dgm:pt modelId="{947B1EA4-BBCC-4AD8-9BCF-63B5503A2529}" type="parTrans" cxnId="{A4241289-ED96-4298-B725-17D3F7B3649E}">
      <dgm:prSet/>
      <dgm:spPr/>
      <dgm:t>
        <a:bodyPr/>
        <a:lstStyle/>
        <a:p>
          <a:endParaRPr lang="uk-UA"/>
        </a:p>
      </dgm:t>
    </dgm:pt>
    <dgm:pt modelId="{E7F92E21-D4E1-422D-9F3A-5DBD207227BA}" type="sibTrans" cxnId="{A4241289-ED96-4298-B725-17D3F7B3649E}">
      <dgm:prSet/>
      <dgm:spPr/>
      <dgm:t>
        <a:bodyPr/>
        <a:lstStyle/>
        <a:p>
          <a:endParaRPr lang="uk-UA"/>
        </a:p>
      </dgm:t>
    </dgm:pt>
    <dgm:pt modelId="{5D57DDDB-31F5-4029-870B-A8CCD7DD044A}" type="asst">
      <dgm:prSet phldrT="[Текст]"/>
      <dgm:spPr/>
      <dgm:t>
        <a:bodyPr/>
        <a:lstStyle/>
        <a:p>
          <a:r>
            <a:rPr lang="uk-UA" b="1" i="0" dirty="0" smtClean="0"/>
            <a:t>Поліетилен</a:t>
          </a:r>
          <a:endParaRPr lang="uk-UA" dirty="0"/>
        </a:p>
      </dgm:t>
    </dgm:pt>
    <dgm:pt modelId="{ACF1F810-E2D2-4115-97F4-B02F9ADA3BB8}" type="parTrans" cxnId="{6DB47C48-DA55-43FF-A5B6-C7672FE2D89B}">
      <dgm:prSet/>
      <dgm:spPr/>
      <dgm:t>
        <a:bodyPr/>
        <a:lstStyle/>
        <a:p>
          <a:endParaRPr lang="uk-UA"/>
        </a:p>
      </dgm:t>
    </dgm:pt>
    <dgm:pt modelId="{A091B703-B4C4-4326-B571-8CFD0F32B3B9}" type="sibTrans" cxnId="{6DB47C48-DA55-43FF-A5B6-C7672FE2D89B}">
      <dgm:prSet/>
      <dgm:spPr/>
      <dgm:t>
        <a:bodyPr/>
        <a:lstStyle/>
        <a:p>
          <a:endParaRPr lang="uk-UA"/>
        </a:p>
      </dgm:t>
    </dgm:pt>
    <dgm:pt modelId="{BE5EE73B-C27A-4159-8253-E3BA824C7442}">
      <dgm:prSet phldrT="[Текст]"/>
      <dgm:spPr/>
      <dgm:t>
        <a:bodyPr/>
        <a:lstStyle/>
        <a:p>
          <a:r>
            <a:rPr lang="uk-UA" b="1" i="0" dirty="0" smtClean="0"/>
            <a:t>Поліпропілен</a:t>
          </a:r>
          <a:endParaRPr lang="uk-UA" dirty="0"/>
        </a:p>
      </dgm:t>
    </dgm:pt>
    <dgm:pt modelId="{BC14F962-F8C8-4C14-900D-FB4E64851C30}" type="parTrans" cxnId="{F6E0164C-932A-4284-9BEF-99F4CEA9A32D}">
      <dgm:prSet/>
      <dgm:spPr/>
      <dgm:t>
        <a:bodyPr/>
        <a:lstStyle/>
        <a:p>
          <a:endParaRPr lang="uk-UA"/>
        </a:p>
      </dgm:t>
    </dgm:pt>
    <dgm:pt modelId="{714F74BE-AF85-43AD-A959-622D0F4AFC2C}" type="sibTrans" cxnId="{F6E0164C-932A-4284-9BEF-99F4CEA9A32D}">
      <dgm:prSet/>
      <dgm:spPr/>
      <dgm:t>
        <a:bodyPr/>
        <a:lstStyle/>
        <a:p>
          <a:endParaRPr lang="uk-UA"/>
        </a:p>
      </dgm:t>
    </dgm:pt>
    <dgm:pt modelId="{599EBBD9-5668-4F3D-A09B-104A0118DF26}">
      <dgm:prSet phldrT="[Текст]"/>
      <dgm:spPr/>
      <dgm:t>
        <a:bodyPr/>
        <a:lstStyle/>
        <a:p>
          <a:r>
            <a:rPr lang="uk-UA" b="1" i="0" dirty="0" smtClean="0"/>
            <a:t>Полістирол </a:t>
          </a:r>
          <a:endParaRPr lang="uk-UA" dirty="0"/>
        </a:p>
      </dgm:t>
    </dgm:pt>
    <dgm:pt modelId="{A708B057-7A1A-496F-A083-25A0B2B82A9F}" type="parTrans" cxnId="{A5EE302B-20E6-4312-AE13-F6B5069133C4}">
      <dgm:prSet/>
      <dgm:spPr/>
      <dgm:t>
        <a:bodyPr/>
        <a:lstStyle/>
        <a:p>
          <a:endParaRPr lang="uk-UA"/>
        </a:p>
      </dgm:t>
    </dgm:pt>
    <dgm:pt modelId="{5ECCE193-B0CC-499C-8AF5-7EF73040379F}" type="sibTrans" cxnId="{A5EE302B-20E6-4312-AE13-F6B5069133C4}">
      <dgm:prSet/>
      <dgm:spPr/>
      <dgm:t>
        <a:bodyPr/>
        <a:lstStyle/>
        <a:p>
          <a:endParaRPr lang="uk-UA"/>
        </a:p>
      </dgm:t>
    </dgm:pt>
    <dgm:pt modelId="{08E7F290-5EB9-4A53-9889-765D063795C1}">
      <dgm:prSet phldrT="[Текст]"/>
      <dgm:spPr/>
      <dgm:t>
        <a:bodyPr/>
        <a:lstStyle/>
        <a:p>
          <a:r>
            <a:rPr lang="uk-UA" b="1" i="0" dirty="0" err="1" smtClean="0"/>
            <a:t>Поліметилметакрилат</a:t>
          </a:r>
          <a:endParaRPr lang="uk-UA" dirty="0"/>
        </a:p>
      </dgm:t>
    </dgm:pt>
    <dgm:pt modelId="{0545B134-D349-40C1-876E-125F5F727851}" type="parTrans" cxnId="{7792A256-B5FC-45B7-8B65-3E668DAC27D7}">
      <dgm:prSet/>
      <dgm:spPr/>
      <dgm:t>
        <a:bodyPr/>
        <a:lstStyle/>
        <a:p>
          <a:endParaRPr lang="uk-UA"/>
        </a:p>
      </dgm:t>
    </dgm:pt>
    <dgm:pt modelId="{FA5F2964-1348-49ED-9678-8090C7733ADD}" type="sibTrans" cxnId="{7792A256-B5FC-45B7-8B65-3E668DAC27D7}">
      <dgm:prSet/>
      <dgm:spPr/>
      <dgm:t>
        <a:bodyPr/>
        <a:lstStyle/>
        <a:p>
          <a:endParaRPr lang="uk-UA"/>
        </a:p>
      </dgm:t>
    </dgm:pt>
    <dgm:pt modelId="{E2F547B5-6316-432D-8FD0-0F10B59E8668}" type="asst">
      <dgm:prSet/>
      <dgm:spPr/>
      <dgm:t>
        <a:bodyPr/>
        <a:lstStyle/>
        <a:p>
          <a:r>
            <a:rPr lang="uk-UA" b="1" i="0" dirty="0" err="1" smtClean="0"/>
            <a:t>Поліамід</a:t>
          </a:r>
          <a:endParaRPr lang="uk-UA" dirty="0"/>
        </a:p>
      </dgm:t>
    </dgm:pt>
    <dgm:pt modelId="{4F30D526-F0EA-45E3-B321-FC8A8D793803}" type="parTrans" cxnId="{774F31C1-F627-4C9E-A656-E476B0691D96}">
      <dgm:prSet/>
      <dgm:spPr/>
      <dgm:t>
        <a:bodyPr/>
        <a:lstStyle/>
        <a:p>
          <a:endParaRPr lang="uk-UA"/>
        </a:p>
      </dgm:t>
    </dgm:pt>
    <dgm:pt modelId="{920DD1CF-E1F9-4DE9-83CB-4461C27F64B6}" type="sibTrans" cxnId="{774F31C1-F627-4C9E-A656-E476B0691D96}">
      <dgm:prSet/>
      <dgm:spPr/>
      <dgm:t>
        <a:bodyPr/>
        <a:lstStyle/>
        <a:p>
          <a:endParaRPr lang="uk-UA"/>
        </a:p>
      </dgm:t>
    </dgm:pt>
    <dgm:pt modelId="{99D32145-D4C0-4F3B-A55E-CA9DB9BBA953}" type="pres">
      <dgm:prSet presAssocID="{A5876A18-B6E1-4F88-A06E-341935AC4A1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7319A0-323F-4E97-AF09-922AEDA6ACEC}" type="pres">
      <dgm:prSet presAssocID="{87383B95-8589-430A-B17D-14E398139607}" presName="hierRoot1" presStyleCnt="0">
        <dgm:presLayoutVars>
          <dgm:hierBranch val="init"/>
        </dgm:presLayoutVars>
      </dgm:prSet>
      <dgm:spPr/>
    </dgm:pt>
    <dgm:pt modelId="{9F8EB98D-AE05-4E58-BE54-D763EB0CF8DD}" type="pres">
      <dgm:prSet presAssocID="{87383B95-8589-430A-B17D-14E398139607}" presName="rootComposite1" presStyleCnt="0"/>
      <dgm:spPr/>
    </dgm:pt>
    <dgm:pt modelId="{CED1543B-233B-424F-B52F-32A44EF60C11}" type="pres">
      <dgm:prSet presAssocID="{87383B95-8589-430A-B17D-14E39813960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EC9BCD5-85C8-4592-AE8A-FA53F051AE80}" type="pres">
      <dgm:prSet presAssocID="{87383B95-8589-430A-B17D-14E398139607}" presName="rootConnector1" presStyleLbl="node1" presStyleIdx="0" presStyleCnt="0"/>
      <dgm:spPr/>
    </dgm:pt>
    <dgm:pt modelId="{8D8149D0-A803-4D70-B15E-742815146B75}" type="pres">
      <dgm:prSet presAssocID="{87383B95-8589-430A-B17D-14E398139607}" presName="hierChild2" presStyleCnt="0"/>
      <dgm:spPr/>
    </dgm:pt>
    <dgm:pt modelId="{184E3E85-137E-48DB-835D-4E5FFE115DAC}" type="pres">
      <dgm:prSet presAssocID="{BC14F962-F8C8-4C14-900D-FB4E64851C30}" presName="Name37" presStyleLbl="parChTrans1D2" presStyleIdx="0" presStyleCnt="5"/>
      <dgm:spPr/>
    </dgm:pt>
    <dgm:pt modelId="{A809898B-2525-47B1-8168-468A37527469}" type="pres">
      <dgm:prSet presAssocID="{BE5EE73B-C27A-4159-8253-E3BA824C7442}" presName="hierRoot2" presStyleCnt="0">
        <dgm:presLayoutVars>
          <dgm:hierBranch val="init"/>
        </dgm:presLayoutVars>
      </dgm:prSet>
      <dgm:spPr/>
    </dgm:pt>
    <dgm:pt modelId="{518C0F9F-7446-43E5-B405-4BCED094080F}" type="pres">
      <dgm:prSet presAssocID="{BE5EE73B-C27A-4159-8253-E3BA824C7442}" presName="rootComposite" presStyleCnt="0"/>
      <dgm:spPr/>
    </dgm:pt>
    <dgm:pt modelId="{16CF425B-5934-42EA-8A43-1DDE10CC385C}" type="pres">
      <dgm:prSet presAssocID="{BE5EE73B-C27A-4159-8253-E3BA824C7442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D1129CA-A621-4E65-9E08-97252F0B4FFE}" type="pres">
      <dgm:prSet presAssocID="{BE5EE73B-C27A-4159-8253-E3BA824C7442}" presName="rootConnector" presStyleLbl="node2" presStyleIdx="0" presStyleCnt="3"/>
      <dgm:spPr/>
    </dgm:pt>
    <dgm:pt modelId="{25257258-0482-42FF-8B8E-B274722AA361}" type="pres">
      <dgm:prSet presAssocID="{BE5EE73B-C27A-4159-8253-E3BA824C7442}" presName="hierChild4" presStyleCnt="0"/>
      <dgm:spPr/>
    </dgm:pt>
    <dgm:pt modelId="{30293847-7296-4FEC-9EFA-AAED8A23BD37}" type="pres">
      <dgm:prSet presAssocID="{BE5EE73B-C27A-4159-8253-E3BA824C7442}" presName="hierChild5" presStyleCnt="0"/>
      <dgm:spPr/>
    </dgm:pt>
    <dgm:pt modelId="{5850F83D-9DBF-4379-ADB9-01E49C2099DE}" type="pres">
      <dgm:prSet presAssocID="{A708B057-7A1A-496F-A083-25A0B2B82A9F}" presName="Name37" presStyleLbl="parChTrans1D2" presStyleIdx="1" presStyleCnt="5"/>
      <dgm:spPr/>
    </dgm:pt>
    <dgm:pt modelId="{D57838FD-EAC0-49DE-8EB1-DB075C23A8ED}" type="pres">
      <dgm:prSet presAssocID="{599EBBD9-5668-4F3D-A09B-104A0118DF26}" presName="hierRoot2" presStyleCnt="0">
        <dgm:presLayoutVars>
          <dgm:hierBranch val="init"/>
        </dgm:presLayoutVars>
      </dgm:prSet>
      <dgm:spPr/>
    </dgm:pt>
    <dgm:pt modelId="{BF98DC96-281E-488B-9169-660FFC17B472}" type="pres">
      <dgm:prSet presAssocID="{599EBBD9-5668-4F3D-A09B-104A0118DF26}" presName="rootComposite" presStyleCnt="0"/>
      <dgm:spPr/>
    </dgm:pt>
    <dgm:pt modelId="{8595AD74-C69E-4FF6-9B4F-29BB4CB391AE}" type="pres">
      <dgm:prSet presAssocID="{599EBBD9-5668-4F3D-A09B-104A0118DF26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CEC0F3B-26AE-4A2E-B3B5-C1119DADCD5A}" type="pres">
      <dgm:prSet presAssocID="{599EBBD9-5668-4F3D-A09B-104A0118DF26}" presName="rootConnector" presStyleLbl="node2" presStyleIdx="1" presStyleCnt="3"/>
      <dgm:spPr/>
    </dgm:pt>
    <dgm:pt modelId="{23A22FAB-BEC4-4FA0-8749-F2454FBC8721}" type="pres">
      <dgm:prSet presAssocID="{599EBBD9-5668-4F3D-A09B-104A0118DF26}" presName="hierChild4" presStyleCnt="0"/>
      <dgm:spPr/>
    </dgm:pt>
    <dgm:pt modelId="{2C69C3F0-BE70-467F-8853-E3DB627F4F11}" type="pres">
      <dgm:prSet presAssocID="{599EBBD9-5668-4F3D-A09B-104A0118DF26}" presName="hierChild5" presStyleCnt="0"/>
      <dgm:spPr/>
    </dgm:pt>
    <dgm:pt modelId="{2D51BAB3-2F7A-47C4-83DA-D61364D5DA33}" type="pres">
      <dgm:prSet presAssocID="{0545B134-D349-40C1-876E-125F5F727851}" presName="Name37" presStyleLbl="parChTrans1D2" presStyleIdx="2" presStyleCnt="5"/>
      <dgm:spPr/>
    </dgm:pt>
    <dgm:pt modelId="{13175788-A155-421C-BC7E-0F2E3CBA2A8B}" type="pres">
      <dgm:prSet presAssocID="{08E7F290-5EB9-4A53-9889-765D063795C1}" presName="hierRoot2" presStyleCnt="0">
        <dgm:presLayoutVars>
          <dgm:hierBranch val="init"/>
        </dgm:presLayoutVars>
      </dgm:prSet>
      <dgm:spPr/>
    </dgm:pt>
    <dgm:pt modelId="{32A309FC-D53A-4EDC-8059-73712E04F5AA}" type="pres">
      <dgm:prSet presAssocID="{08E7F290-5EB9-4A53-9889-765D063795C1}" presName="rootComposite" presStyleCnt="0"/>
      <dgm:spPr/>
    </dgm:pt>
    <dgm:pt modelId="{4F51B1ED-7CCB-4B74-B24F-660FF32FD2F3}" type="pres">
      <dgm:prSet presAssocID="{08E7F290-5EB9-4A53-9889-765D063795C1}" presName="rootText" presStyleLbl="node2" presStyleIdx="2" presStyleCnt="3" custScaleX="11265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2C7CD6F9-DD4A-4A3A-A88E-ACF547FDB7D4}" type="pres">
      <dgm:prSet presAssocID="{08E7F290-5EB9-4A53-9889-765D063795C1}" presName="rootConnector" presStyleLbl="node2" presStyleIdx="2" presStyleCnt="3"/>
      <dgm:spPr/>
    </dgm:pt>
    <dgm:pt modelId="{36B72361-7102-4673-A389-E68991803D69}" type="pres">
      <dgm:prSet presAssocID="{08E7F290-5EB9-4A53-9889-765D063795C1}" presName="hierChild4" presStyleCnt="0"/>
      <dgm:spPr/>
    </dgm:pt>
    <dgm:pt modelId="{10A4C839-C5C1-4BB5-B530-089E26961589}" type="pres">
      <dgm:prSet presAssocID="{08E7F290-5EB9-4A53-9889-765D063795C1}" presName="hierChild5" presStyleCnt="0"/>
      <dgm:spPr/>
    </dgm:pt>
    <dgm:pt modelId="{34A3054E-CF28-4679-AF7D-C330F3A38BBE}" type="pres">
      <dgm:prSet presAssocID="{87383B95-8589-430A-B17D-14E398139607}" presName="hierChild3" presStyleCnt="0"/>
      <dgm:spPr/>
    </dgm:pt>
    <dgm:pt modelId="{142DBCC9-2CEC-42A7-8F9B-CDE9701F11F3}" type="pres">
      <dgm:prSet presAssocID="{ACF1F810-E2D2-4115-97F4-B02F9ADA3BB8}" presName="Name111" presStyleLbl="parChTrans1D2" presStyleIdx="3" presStyleCnt="5"/>
      <dgm:spPr/>
    </dgm:pt>
    <dgm:pt modelId="{21A94D6D-EA55-4518-A4E4-B0955A09B47A}" type="pres">
      <dgm:prSet presAssocID="{5D57DDDB-31F5-4029-870B-A8CCD7DD044A}" presName="hierRoot3" presStyleCnt="0">
        <dgm:presLayoutVars>
          <dgm:hierBranch val="init"/>
        </dgm:presLayoutVars>
      </dgm:prSet>
      <dgm:spPr/>
    </dgm:pt>
    <dgm:pt modelId="{ECD932FF-0599-4D6C-B740-4E422C676BDF}" type="pres">
      <dgm:prSet presAssocID="{5D57DDDB-31F5-4029-870B-A8CCD7DD044A}" presName="rootComposite3" presStyleCnt="0"/>
      <dgm:spPr/>
    </dgm:pt>
    <dgm:pt modelId="{109DE6EE-C774-48F2-B6E9-A2CECDA70D85}" type="pres">
      <dgm:prSet presAssocID="{5D57DDDB-31F5-4029-870B-A8CCD7DD044A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C4CC7609-AD2C-4528-8FA6-5E854C2F91E3}" type="pres">
      <dgm:prSet presAssocID="{5D57DDDB-31F5-4029-870B-A8CCD7DD044A}" presName="rootConnector3" presStyleLbl="asst1" presStyleIdx="0" presStyleCnt="2"/>
      <dgm:spPr/>
    </dgm:pt>
    <dgm:pt modelId="{89B0EA67-BE44-4759-81B4-7C6A57E6B186}" type="pres">
      <dgm:prSet presAssocID="{5D57DDDB-31F5-4029-870B-A8CCD7DD044A}" presName="hierChild6" presStyleCnt="0"/>
      <dgm:spPr/>
    </dgm:pt>
    <dgm:pt modelId="{6DD97685-55D1-4531-ACF3-8B671B019D83}" type="pres">
      <dgm:prSet presAssocID="{5D57DDDB-31F5-4029-870B-A8CCD7DD044A}" presName="hierChild7" presStyleCnt="0"/>
      <dgm:spPr/>
    </dgm:pt>
    <dgm:pt modelId="{746A6E03-FC9F-4CCF-BCB6-81C03917382D}" type="pres">
      <dgm:prSet presAssocID="{4F30D526-F0EA-45E3-B321-FC8A8D793803}" presName="Name111" presStyleLbl="parChTrans1D2" presStyleIdx="4" presStyleCnt="5"/>
      <dgm:spPr/>
    </dgm:pt>
    <dgm:pt modelId="{1C8BB0F8-4E99-4FFF-BEED-A946EF71717C}" type="pres">
      <dgm:prSet presAssocID="{E2F547B5-6316-432D-8FD0-0F10B59E8668}" presName="hierRoot3" presStyleCnt="0">
        <dgm:presLayoutVars>
          <dgm:hierBranch val="init"/>
        </dgm:presLayoutVars>
      </dgm:prSet>
      <dgm:spPr/>
    </dgm:pt>
    <dgm:pt modelId="{F62E51A4-2576-4F7D-AEA1-353927B0B222}" type="pres">
      <dgm:prSet presAssocID="{E2F547B5-6316-432D-8FD0-0F10B59E8668}" presName="rootComposite3" presStyleCnt="0"/>
      <dgm:spPr/>
    </dgm:pt>
    <dgm:pt modelId="{E9BF241C-019F-4D14-AF67-2C3141A0B610}" type="pres">
      <dgm:prSet presAssocID="{E2F547B5-6316-432D-8FD0-0F10B59E8668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6760335-94A7-4FE5-96B8-B62D2DDC4EA5}" type="pres">
      <dgm:prSet presAssocID="{E2F547B5-6316-432D-8FD0-0F10B59E8668}" presName="rootConnector3" presStyleLbl="asst1" presStyleIdx="1" presStyleCnt="2"/>
      <dgm:spPr/>
    </dgm:pt>
    <dgm:pt modelId="{4C2C06BA-2C4B-45D4-9167-7B6982FD1035}" type="pres">
      <dgm:prSet presAssocID="{E2F547B5-6316-432D-8FD0-0F10B59E8668}" presName="hierChild6" presStyleCnt="0"/>
      <dgm:spPr/>
    </dgm:pt>
    <dgm:pt modelId="{ACFEE3F7-B018-4BF7-BBF1-B91AC5FE492E}" type="pres">
      <dgm:prSet presAssocID="{E2F547B5-6316-432D-8FD0-0F10B59E8668}" presName="hierChild7" presStyleCnt="0"/>
      <dgm:spPr/>
    </dgm:pt>
  </dgm:ptLst>
  <dgm:cxnLst>
    <dgm:cxn modelId="{258A7D12-9754-41A3-B5CD-F86C6BDDCCB2}" type="presOf" srcId="{E2F547B5-6316-432D-8FD0-0F10B59E8668}" destId="{16760335-94A7-4FE5-96B8-B62D2DDC4EA5}" srcOrd="1" destOrd="0" presId="urn:microsoft.com/office/officeart/2005/8/layout/orgChart1"/>
    <dgm:cxn modelId="{DF03F36F-EFE7-4B96-9454-27D7F3AAB11B}" type="presOf" srcId="{BE5EE73B-C27A-4159-8253-E3BA824C7442}" destId="{16CF425B-5934-42EA-8A43-1DDE10CC385C}" srcOrd="0" destOrd="0" presId="urn:microsoft.com/office/officeart/2005/8/layout/orgChart1"/>
    <dgm:cxn modelId="{F0994FC6-164D-4937-AD7B-38C826E2C49C}" type="presOf" srcId="{A708B057-7A1A-496F-A083-25A0B2B82A9F}" destId="{5850F83D-9DBF-4379-ADB9-01E49C2099DE}" srcOrd="0" destOrd="0" presId="urn:microsoft.com/office/officeart/2005/8/layout/orgChart1"/>
    <dgm:cxn modelId="{A4241289-ED96-4298-B725-17D3F7B3649E}" srcId="{A5876A18-B6E1-4F88-A06E-341935AC4A17}" destId="{87383B95-8589-430A-B17D-14E398139607}" srcOrd="0" destOrd="0" parTransId="{947B1EA4-BBCC-4AD8-9BCF-63B5503A2529}" sibTransId="{E7F92E21-D4E1-422D-9F3A-5DBD207227BA}"/>
    <dgm:cxn modelId="{193B8775-491F-4015-B72E-D9E5E97AD26F}" type="presOf" srcId="{ACF1F810-E2D2-4115-97F4-B02F9ADA3BB8}" destId="{142DBCC9-2CEC-42A7-8F9B-CDE9701F11F3}" srcOrd="0" destOrd="0" presId="urn:microsoft.com/office/officeart/2005/8/layout/orgChart1"/>
    <dgm:cxn modelId="{944695E8-A8C9-4A5A-8DBE-FC459FBF49FA}" type="presOf" srcId="{87383B95-8589-430A-B17D-14E398139607}" destId="{3EC9BCD5-85C8-4592-AE8A-FA53F051AE80}" srcOrd="1" destOrd="0" presId="urn:microsoft.com/office/officeart/2005/8/layout/orgChart1"/>
    <dgm:cxn modelId="{41448D47-5D85-4EE0-93D4-251085E87C72}" type="presOf" srcId="{5D57DDDB-31F5-4029-870B-A8CCD7DD044A}" destId="{C4CC7609-AD2C-4528-8FA6-5E854C2F91E3}" srcOrd="1" destOrd="0" presId="urn:microsoft.com/office/officeart/2005/8/layout/orgChart1"/>
    <dgm:cxn modelId="{962372A5-D0D3-4832-BEB5-78F2E452ACBE}" type="presOf" srcId="{5D57DDDB-31F5-4029-870B-A8CCD7DD044A}" destId="{109DE6EE-C774-48F2-B6E9-A2CECDA70D85}" srcOrd="0" destOrd="0" presId="urn:microsoft.com/office/officeart/2005/8/layout/orgChart1"/>
    <dgm:cxn modelId="{E56E41EC-CDBF-4BE7-AB78-0B80A3E9C880}" type="presOf" srcId="{4F30D526-F0EA-45E3-B321-FC8A8D793803}" destId="{746A6E03-FC9F-4CCF-BCB6-81C03917382D}" srcOrd="0" destOrd="0" presId="urn:microsoft.com/office/officeart/2005/8/layout/orgChart1"/>
    <dgm:cxn modelId="{51F8AA84-3795-4A03-AEE2-35EEC648CA4B}" type="presOf" srcId="{599EBBD9-5668-4F3D-A09B-104A0118DF26}" destId="{8595AD74-C69E-4FF6-9B4F-29BB4CB391AE}" srcOrd="0" destOrd="0" presId="urn:microsoft.com/office/officeart/2005/8/layout/orgChart1"/>
    <dgm:cxn modelId="{A5EE302B-20E6-4312-AE13-F6B5069133C4}" srcId="{87383B95-8589-430A-B17D-14E398139607}" destId="{599EBBD9-5668-4F3D-A09B-104A0118DF26}" srcOrd="3" destOrd="0" parTransId="{A708B057-7A1A-496F-A083-25A0B2B82A9F}" sibTransId="{5ECCE193-B0CC-499C-8AF5-7EF73040379F}"/>
    <dgm:cxn modelId="{89DA1F2C-EE53-4409-8F54-115AB6B47378}" type="presOf" srcId="{BC14F962-F8C8-4C14-900D-FB4E64851C30}" destId="{184E3E85-137E-48DB-835D-4E5FFE115DAC}" srcOrd="0" destOrd="0" presId="urn:microsoft.com/office/officeart/2005/8/layout/orgChart1"/>
    <dgm:cxn modelId="{0E1ACCFB-1BC0-4D19-95D5-EF2FA8BF8257}" type="presOf" srcId="{BE5EE73B-C27A-4159-8253-E3BA824C7442}" destId="{1D1129CA-A621-4E65-9E08-97252F0B4FFE}" srcOrd="1" destOrd="0" presId="urn:microsoft.com/office/officeart/2005/8/layout/orgChart1"/>
    <dgm:cxn modelId="{17886EFA-1C85-4523-8C9E-F6F08F5566D8}" type="presOf" srcId="{A5876A18-B6E1-4F88-A06E-341935AC4A17}" destId="{99D32145-D4C0-4F3B-A55E-CA9DB9BBA953}" srcOrd="0" destOrd="0" presId="urn:microsoft.com/office/officeart/2005/8/layout/orgChart1"/>
    <dgm:cxn modelId="{7792A256-B5FC-45B7-8B65-3E668DAC27D7}" srcId="{87383B95-8589-430A-B17D-14E398139607}" destId="{08E7F290-5EB9-4A53-9889-765D063795C1}" srcOrd="4" destOrd="0" parTransId="{0545B134-D349-40C1-876E-125F5F727851}" sibTransId="{FA5F2964-1348-49ED-9678-8090C7733ADD}"/>
    <dgm:cxn modelId="{ED7ABC08-7F5A-4FEA-B363-B3DE035A66A2}" type="presOf" srcId="{08E7F290-5EB9-4A53-9889-765D063795C1}" destId="{4F51B1ED-7CCB-4B74-B24F-660FF32FD2F3}" srcOrd="0" destOrd="0" presId="urn:microsoft.com/office/officeart/2005/8/layout/orgChart1"/>
    <dgm:cxn modelId="{28B28001-EEE7-45B6-B983-5C2B283F2CF2}" type="presOf" srcId="{E2F547B5-6316-432D-8FD0-0F10B59E8668}" destId="{E9BF241C-019F-4D14-AF67-2C3141A0B610}" srcOrd="0" destOrd="0" presId="urn:microsoft.com/office/officeart/2005/8/layout/orgChart1"/>
    <dgm:cxn modelId="{6DB47C48-DA55-43FF-A5B6-C7672FE2D89B}" srcId="{87383B95-8589-430A-B17D-14E398139607}" destId="{5D57DDDB-31F5-4029-870B-A8CCD7DD044A}" srcOrd="0" destOrd="0" parTransId="{ACF1F810-E2D2-4115-97F4-B02F9ADA3BB8}" sibTransId="{A091B703-B4C4-4326-B571-8CFD0F32B3B9}"/>
    <dgm:cxn modelId="{C57EE7B9-E810-4CA3-8E44-8D69252A0D7C}" type="presOf" srcId="{0545B134-D349-40C1-876E-125F5F727851}" destId="{2D51BAB3-2F7A-47C4-83DA-D61364D5DA33}" srcOrd="0" destOrd="0" presId="urn:microsoft.com/office/officeart/2005/8/layout/orgChart1"/>
    <dgm:cxn modelId="{A3E2AC43-AE67-42A5-9033-EE58995C48D6}" type="presOf" srcId="{599EBBD9-5668-4F3D-A09B-104A0118DF26}" destId="{BCEC0F3B-26AE-4A2E-B3B5-C1119DADCD5A}" srcOrd="1" destOrd="0" presId="urn:microsoft.com/office/officeart/2005/8/layout/orgChart1"/>
    <dgm:cxn modelId="{F6E0164C-932A-4284-9BEF-99F4CEA9A32D}" srcId="{87383B95-8589-430A-B17D-14E398139607}" destId="{BE5EE73B-C27A-4159-8253-E3BA824C7442}" srcOrd="2" destOrd="0" parTransId="{BC14F962-F8C8-4C14-900D-FB4E64851C30}" sibTransId="{714F74BE-AF85-43AD-A959-622D0F4AFC2C}"/>
    <dgm:cxn modelId="{30FBBDB6-429B-4A70-A6BA-B0C515F260F3}" type="presOf" srcId="{08E7F290-5EB9-4A53-9889-765D063795C1}" destId="{2C7CD6F9-DD4A-4A3A-A88E-ACF547FDB7D4}" srcOrd="1" destOrd="0" presId="urn:microsoft.com/office/officeart/2005/8/layout/orgChart1"/>
    <dgm:cxn modelId="{87583EA9-8024-425A-B795-27BA89177E7B}" type="presOf" srcId="{87383B95-8589-430A-B17D-14E398139607}" destId="{CED1543B-233B-424F-B52F-32A44EF60C11}" srcOrd="0" destOrd="0" presId="urn:microsoft.com/office/officeart/2005/8/layout/orgChart1"/>
    <dgm:cxn modelId="{774F31C1-F627-4C9E-A656-E476B0691D96}" srcId="{87383B95-8589-430A-B17D-14E398139607}" destId="{E2F547B5-6316-432D-8FD0-0F10B59E8668}" srcOrd="1" destOrd="0" parTransId="{4F30D526-F0EA-45E3-B321-FC8A8D793803}" sibTransId="{920DD1CF-E1F9-4DE9-83CB-4461C27F64B6}"/>
    <dgm:cxn modelId="{DF4D4A78-577B-4A24-B3E6-EF42CA3F4D5C}" type="presParOf" srcId="{99D32145-D4C0-4F3B-A55E-CA9DB9BBA953}" destId="{647319A0-323F-4E97-AF09-922AEDA6ACEC}" srcOrd="0" destOrd="0" presId="urn:microsoft.com/office/officeart/2005/8/layout/orgChart1"/>
    <dgm:cxn modelId="{93222B63-A989-4706-9898-4E50523AB858}" type="presParOf" srcId="{647319A0-323F-4E97-AF09-922AEDA6ACEC}" destId="{9F8EB98D-AE05-4E58-BE54-D763EB0CF8DD}" srcOrd="0" destOrd="0" presId="urn:microsoft.com/office/officeart/2005/8/layout/orgChart1"/>
    <dgm:cxn modelId="{70598345-D7B6-4B4B-86BB-02650A941812}" type="presParOf" srcId="{9F8EB98D-AE05-4E58-BE54-D763EB0CF8DD}" destId="{CED1543B-233B-424F-B52F-32A44EF60C11}" srcOrd="0" destOrd="0" presId="urn:microsoft.com/office/officeart/2005/8/layout/orgChart1"/>
    <dgm:cxn modelId="{CCC58D15-B727-4573-8EB5-38D9789F057F}" type="presParOf" srcId="{9F8EB98D-AE05-4E58-BE54-D763EB0CF8DD}" destId="{3EC9BCD5-85C8-4592-AE8A-FA53F051AE80}" srcOrd="1" destOrd="0" presId="urn:microsoft.com/office/officeart/2005/8/layout/orgChart1"/>
    <dgm:cxn modelId="{8F9715A6-776E-422F-AACB-6D707B6555BA}" type="presParOf" srcId="{647319A0-323F-4E97-AF09-922AEDA6ACEC}" destId="{8D8149D0-A803-4D70-B15E-742815146B75}" srcOrd="1" destOrd="0" presId="urn:microsoft.com/office/officeart/2005/8/layout/orgChart1"/>
    <dgm:cxn modelId="{1A5CBBFD-C5EE-4747-AD2C-0B83F5BD5EB8}" type="presParOf" srcId="{8D8149D0-A803-4D70-B15E-742815146B75}" destId="{184E3E85-137E-48DB-835D-4E5FFE115DAC}" srcOrd="0" destOrd="0" presId="urn:microsoft.com/office/officeart/2005/8/layout/orgChart1"/>
    <dgm:cxn modelId="{A6E7590B-4142-486A-A1F1-AFD403096D72}" type="presParOf" srcId="{8D8149D0-A803-4D70-B15E-742815146B75}" destId="{A809898B-2525-47B1-8168-468A37527469}" srcOrd="1" destOrd="0" presId="urn:microsoft.com/office/officeart/2005/8/layout/orgChart1"/>
    <dgm:cxn modelId="{099673AE-FB7E-4562-924E-FA03C036D2EC}" type="presParOf" srcId="{A809898B-2525-47B1-8168-468A37527469}" destId="{518C0F9F-7446-43E5-B405-4BCED094080F}" srcOrd="0" destOrd="0" presId="urn:microsoft.com/office/officeart/2005/8/layout/orgChart1"/>
    <dgm:cxn modelId="{CEB382BE-230C-4C85-85EC-43447A9EBF6C}" type="presParOf" srcId="{518C0F9F-7446-43E5-B405-4BCED094080F}" destId="{16CF425B-5934-42EA-8A43-1DDE10CC385C}" srcOrd="0" destOrd="0" presId="urn:microsoft.com/office/officeart/2005/8/layout/orgChart1"/>
    <dgm:cxn modelId="{472164F4-D1D4-4A42-86D6-26D2BC116CBD}" type="presParOf" srcId="{518C0F9F-7446-43E5-B405-4BCED094080F}" destId="{1D1129CA-A621-4E65-9E08-97252F0B4FFE}" srcOrd="1" destOrd="0" presId="urn:microsoft.com/office/officeart/2005/8/layout/orgChart1"/>
    <dgm:cxn modelId="{9A024DFA-1AD3-4A77-B7B7-2F60873CD8D0}" type="presParOf" srcId="{A809898B-2525-47B1-8168-468A37527469}" destId="{25257258-0482-42FF-8B8E-B274722AA361}" srcOrd="1" destOrd="0" presId="urn:microsoft.com/office/officeart/2005/8/layout/orgChart1"/>
    <dgm:cxn modelId="{E65BEBA4-71B6-4E1E-98A4-A25572F6624F}" type="presParOf" srcId="{A809898B-2525-47B1-8168-468A37527469}" destId="{30293847-7296-4FEC-9EFA-AAED8A23BD37}" srcOrd="2" destOrd="0" presId="urn:microsoft.com/office/officeart/2005/8/layout/orgChart1"/>
    <dgm:cxn modelId="{7EA607DE-0AD9-4075-BA9F-7EDED6EF1662}" type="presParOf" srcId="{8D8149D0-A803-4D70-B15E-742815146B75}" destId="{5850F83D-9DBF-4379-ADB9-01E49C2099DE}" srcOrd="2" destOrd="0" presId="urn:microsoft.com/office/officeart/2005/8/layout/orgChart1"/>
    <dgm:cxn modelId="{AF0B932E-D8EC-4C2A-8E41-248310C3C6E0}" type="presParOf" srcId="{8D8149D0-A803-4D70-B15E-742815146B75}" destId="{D57838FD-EAC0-49DE-8EB1-DB075C23A8ED}" srcOrd="3" destOrd="0" presId="urn:microsoft.com/office/officeart/2005/8/layout/orgChart1"/>
    <dgm:cxn modelId="{52CD3DFC-92ED-407A-8C54-4AB61BADC42B}" type="presParOf" srcId="{D57838FD-EAC0-49DE-8EB1-DB075C23A8ED}" destId="{BF98DC96-281E-488B-9169-660FFC17B472}" srcOrd="0" destOrd="0" presId="urn:microsoft.com/office/officeart/2005/8/layout/orgChart1"/>
    <dgm:cxn modelId="{F4E0528C-5A20-41E2-99B2-AE6A913F4A4C}" type="presParOf" srcId="{BF98DC96-281E-488B-9169-660FFC17B472}" destId="{8595AD74-C69E-4FF6-9B4F-29BB4CB391AE}" srcOrd="0" destOrd="0" presId="urn:microsoft.com/office/officeart/2005/8/layout/orgChart1"/>
    <dgm:cxn modelId="{0F1F7E48-DD60-4EB8-BF9C-E7D76D4A90C2}" type="presParOf" srcId="{BF98DC96-281E-488B-9169-660FFC17B472}" destId="{BCEC0F3B-26AE-4A2E-B3B5-C1119DADCD5A}" srcOrd="1" destOrd="0" presId="urn:microsoft.com/office/officeart/2005/8/layout/orgChart1"/>
    <dgm:cxn modelId="{8B6CEDB1-AD0E-4B14-AF32-E28D635CF1E9}" type="presParOf" srcId="{D57838FD-EAC0-49DE-8EB1-DB075C23A8ED}" destId="{23A22FAB-BEC4-4FA0-8749-F2454FBC8721}" srcOrd="1" destOrd="0" presId="urn:microsoft.com/office/officeart/2005/8/layout/orgChart1"/>
    <dgm:cxn modelId="{8A33DC82-FC60-4A80-853D-571456850916}" type="presParOf" srcId="{D57838FD-EAC0-49DE-8EB1-DB075C23A8ED}" destId="{2C69C3F0-BE70-467F-8853-E3DB627F4F11}" srcOrd="2" destOrd="0" presId="urn:microsoft.com/office/officeart/2005/8/layout/orgChart1"/>
    <dgm:cxn modelId="{7E915BE9-A40C-44C8-86CB-53689658AAFB}" type="presParOf" srcId="{8D8149D0-A803-4D70-B15E-742815146B75}" destId="{2D51BAB3-2F7A-47C4-83DA-D61364D5DA33}" srcOrd="4" destOrd="0" presId="urn:microsoft.com/office/officeart/2005/8/layout/orgChart1"/>
    <dgm:cxn modelId="{43518507-8862-4964-A40F-B6245C053196}" type="presParOf" srcId="{8D8149D0-A803-4D70-B15E-742815146B75}" destId="{13175788-A155-421C-BC7E-0F2E3CBA2A8B}" srcOrd="5" destOrd="0" presId="urn:microsoft.com/office/officeart/2005/8/layout/orgChart1"/>
    <dgm:cxn modelId="{7210C56C-FD1F-429E-8E8B-DBB4BED138AD}" type="presParOf" srcId="{13175788-A155-421C-BC7E-0F2E3CBA2A8B}" destId="{32A309FC-D53A-4EDC-8059-73712E04F5AA}" srcOrd="0" destOrd="0" presId="urn:microsoft.com/office/officeart/2005/8/layout/orgChart1"/>
    <dgm:cxn modelId="{92D4447E-1938-42ED-8886-22E3CC608777}" type="presParOf" srcId="{32A309FC-D53A-4EDC-8059-73712E04F5AA}" destId="{4F51B1ED-7CCB-4B74-B24F-660FF32FD2F3}" srcOrd="0" destOrd="0" presId="urn:microsoft.com/office/officeart/2005/8/layout/orgChart1"/>
    <dgm:cxn modelId="{D4733315-2A06-41ED-BDB8-0F752C5B8DAD}" type="presParOf" srcId="{32A309FC-D53A-4EDC-8059-73712E04F5AA}" destId="{2C7CD6F9-DD4A-4A3A-A88E-ACF547FDB7D4}" srcOrd="1" destOrd="0" presId="urn:microsoft.com/office/officeart/2005/8/layout/orgChart1"/>
    <dgm:cxn modelId="{8209C5A3-F9C9-443A-8BB3-EBC56AC3A1F1}" type="presParOf" srcId="{13175788-A155-421C-BC7E-0F2E3CBA2A8B}" destId="{36B72361-7102-4673-A389-E68991803D69}" srcOrd="1" destOrd="0" presId="urn:microsoft.com/office/officeart/2005/8/layout/orgChart1"/>
    <dgm:cxn modelId="{13F49081-AF89-4814-B8FB-0B8363E8734B}" type="presParOf" srcId="{13175788-A155-421C-BC7E-0F2E3CBA2A8B}" destId="{10A4C839-C5C1-4BB5-B530-089E26961589}" srcOrd="2" destOrd="0" presId="urn:microsoft.com/office/officeart/2005/8/layout/orgChart1"/>
    <dgm:cxn modelId="{92EF01B6-BA17-428D-8FE1-DC312F8750C9}" type="presParOf" srcId="{647319A0-323F-4E97-AF09-922AEDA6ACEC}" destId="{34A3054E-CF28-4679-AF7D-C330F3A38BBE}" srcOrd="2" destOrd="0" presId="urn:microsoft.com/office/officeart/2005/8/layout/orgChart1"/>
    <dgm:cxn modelId="{DA211CAF-5119-430F-991C-59AB0ADCCEBF}" type="presParOf" srcId="{34A3054E-CF28-4679-AF7D-C330F3A38BBE}" destId="{142DBCC9-2CEC-42A7-8F9B-CDE9701F11F3}" srcOrd="0" destOrd="0" presId="urn:microsoft.com/office/officeart/2005/8/layout/orgChart1"/>
    <dgm:cxn modelId="{E3ECF72B-01F3-40B6-80D6-0735B5646DE7}" type="presParOf" srcId="{34A3054E-CF28-4679-AF7D-C330F3A38BBE}" destId="{21A94D6D-EA55-4518-A4E4-B0955A09B47A}" srcOrd="1" destOrd="0" presId="urn:microsoft.com/office/officeart/2005/8/layout/orgChart1"/>
    <dgm:cxn modelId="{12153674-2D03-4449-9DD6-EE1F57BBFCA7}" type="presParOf" srcId="{21A94D6D-EA55-4518-A4E4-B0955A09B47A}" destId="{ECD932FF-0599-4D6C-B740-4E422C676BDF}" srcOrd="0" destOrd="0" presId="urn:microsoft.com/office/officeart/2005/8/layout/orgChart1"/>
    <dgm:cxn modelId="{C3168EAA-BD4F-4AB0-844C-B7F6F8EDBCC2}" type="presParOf" srcId="{ECD932FF-0599-4D6C-B740-4E422C676BDF}" destId="{109DE6EE-C774-48F2-B6E9-A2CECDA70D85}" srcOrd="0" destOrd="0" presId="urn:microsoft.com/office/officeart/2005/8/layout/orgChart1"/>
    <dgm:cxn modelId="{4A141396-1CFC-4AF6-A628-383E094F49FD}" type="presParOf" srcId="{ECD932FF-0599-4D6C-B740-4E422C676BDF}" destId="{C4CC7609-AD2C-4528-8FA6-5E854C2F91E3}" srcOrd="1" destOrd="0" presId="urn:microsoft.com/office/officeart/2005/8/layout/orgChart1"/>
    <dgm:cxn modelId="{78A6931D-79DC-429C-9BFD-2F088327C4E5}" type="presParOf" srcId="{21A94D6D-EA55-4518-A4E4-B0955A09B47A}" destId="{89B0EA67-BE44-4759-81B4-7C6A57E6B186}" srcOrd="1" destOrd="0" presId="urn:microsoft.com/office/officeart/2005/8/layout/orgChart1"/>
    <dgm:cxn modelId="{6D96101A-55D5-45C3-B76A-3D12EDDDB076}" type="presParOf" srcId="{21A94D6D-EA55-4518-A4E4-B0955A09B47A}" destId="{6DD97685-55D1-4531-ACF3-8B671B019D83}" srcOrd="2" destOrd="0" presId="urn:microsoft.com/office/officeart/2005/8/layout/orgChart1"/>
    <dgm:cxn modelId="{A970EF60-FA64-4194-8813-9B6E739377C2}" type="presParOf" srcId="{34A3054E-CF28-4679-AF7D-C330F3A38BBE}" destId="{746A6E03-FC9F-4CCF-BCB6-81C03917382D}" srcOrd="2" destOrd="0" presId="urn:microsoft.com/office/officeart/2005/8/layout/orgChart1"/>
    <dgm:cxn modelId="{59C5D056-7342-4AB5-93D7-D01FE64F9D7D}" type="presParOf" srcId="{34A3054E-CF28-4679-AF7D-C330F3A38BBE}" destId="{1C8BB0F8-4E99-4FFF-BEED-A946EF71717C}" srcOrd="3" destOrd="0" presId="urn:microsoft.com/office/officeart/2005/8/layout/orgChart1"/>
    <dgm:cxn modelId="{0F881FC9-B4CE-46ED-A0C5-ECB38FA85308}" type="presParOf" srcId="{1C8BB0F8-4E99-4FFF-BEED-A946EF71717C}" destId="{F62E51A4-2576-4F7D-AEA1-353927B0B222}" srcOrd="0" destOrd="0" presId="urn:microsoft.com/office/officeart/2005/8/layout/orgChart1"/>
    <dgm:cxn modelId="{D46182F3-105F-4847-A7CE-08AB809EC0E8}" type="presParOf" srcId="{F62E51A4-2576-4F7D-AEA1-353927B0B222}" destId="{E9BF241C-019F-4D14-AF67-2C3141A0B610}" srcOrd="0" destOrd="0" presId="urn:microsoft.com/office/officeart/2005/8/layout/orgChart1"/>
    <dgm:cxn modelId="{FA455D3E-C1D5-4CDE-BB4F-64406B27371C}" type="presParOf" srcId="{F62E51A4-2576-4F7D-AEA1-353927B0B222}" destId="{16760335-94A7-4FE5-96B8-B62D2DDC4EA5}" srcOrd="1" destOrd="0" presId="urn:microsoft.com/office/officeart/2005/8/layout/orgChart1"/>
    <dgm:cxn modelId="{D9B87140-F169-4373-BE9B-9255CA88D58E}" type="presParOf" srcId="{1C8BB0F8-4E99-4FFF-BEED-A946EF71717C}" destId="{4C2C06BA-2C4B-45D4-9167-7B6982FD1035}" srcOrd="1" destOrd="0" presId="urn:microsoft.com/office/officeart/2005/8/layout/orgChart1"/>
    <dgm:cxn modelId="{A8B8C235-6A01-4E2F-9E4A-5EF40E8C1CF7}" type="presParOf" srcId="{1C8BB0F8-4E99-4FFF-BEED-A946EF71717C}" destId="{ACFEE3F7-B018-4BF7-BBF1-B91AC5FE492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C179F8-61AA-42FA-9506-F14A0D2674FD}" type="doc">
      <dgm:prSet loTypeId="urn:microsoft.com/office/officeart/2005/8/layout/hierarchy2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uk-UA"/>
        </a:p>
      </dgm:t>
    </dgm:pt>
    <dgm:pt modelId="{FDC6CDAB-FBA3-4302-B9E5-B0D4933680FE}">
      <dgm:prSet phldrT="[Текст]"/>
      <dgm:spPr/>
      <dgm:t>
        <a:bodyPr/>
        <a:lstStyle/>
        <a:p>
          <a:r>
            <a:rPr lang="uk-UA" b="1" i="0" dirty="0" smtClean="0"/>
            <a:t>Фторопласти</a:t>
          </a:r>
          <a:endParaRPr lang="uk-UA" dirty="0"/>
        </a:p>
      </dgm:t>
    </dgm:pt>
    <dgm:pt modelId="{A89AE0A3-0526-4316-B611-2BC98F9BB12E}" type="parTrans" cxnId="{94694FBA-099E-4B21-B5A5-B428D901F773}">
      <dgm:prSet/>
      <dgm:spPr/>
      <dgm:t>
        <a:bodyPr/>
        <a:lstStyle/>
        <a:p>
          <a:endParaRPr lang="uk-UA"/>
        </a:p>
      </dgm:t>
    </dgm:pt>
    <dgm:pt modelId="{4A89D16A-C116-441B-A46E-D5F388F31B7A}" type="sibTrans" cxnId="{94694FBA-099E-4B21-B5A5-B428D901F773}">
      <dgm:prSet/>
      <dgm:spPr/>
      <dgm:t>
        <a:bodyPr/>
        <a:lstStyle/>
        <a:p>
          <a:endParaRPr lang="uk-UA"/>
        </a:p>
      </dgm:t>
    </dgm:pt>
    <dgm:pt modelId="{137AABF3-4085-495C-B007-D899DD9A3C8E}">
      <dgm:prSet phldrT="[Текст]"/>
      <dgm:spPr/>
      <dgm:t>
        <a:bodyPr/>
        <a:lstStyle/>
        <a:p>
          <a:r>
            <a:rPr lang="uk-UA" b="0" i="1" dirty="0" err="1" smtClean="0"/>
            <a:t>політетрафторетилен</a:t>
          </a:r>
          <a:r>
            <a:rPr lang="uk-UA" b="0" i="1" dirty="0" smtClean="0"/>
            <a:t> </a:t>
          </a:r>
          <a:endParaRPr lang="uk-UA" dirty="0"/>
        </a:p>
      </dgm:t>
    </dgm:pt>
    <dgm:pt modelId="{BBBFAFE7-E0ED-482C-AA4C-309AA533B309}" type="parTrans" cxnId="{D1D5D7A2-C2E6-4AB7-998F-C1A321331CC2}">
      <dgm:prSet/>
      <dgm:spPr/>
      <dgm:t>
        <a:bodyPr/>
        <a:lstStyle/>
        <a:p>
          <a:endParaRPr lang="uk-UA"/>
        </a:p>
      </dgm:t>
    </dgm:pt>
    <dgm:pt modelId="{F0FD38A9-3BEE-4AE1-96B0-E6E85E7305E3}" type="sibTrans" cxnId="{D1D5D7A2-C2E6-4AB7-998F-C1A321331CC2}">
      <dgm:prSet/>
      <dgm:spPr/>
      <dgm:t>
        <a:bodyPr/>
        <a:lstStyle/>
        <a:p>
          <a:endParaRPr lang="uk-UA"/>
        </a:p>
      </dgm:t>
    </dgm:pt>
    <dgm:pt modelId="{BA1B94FC-8D30-45B9-8250-1CE0A142C829}">
      <dgm:prSet phldrT="[Текст]"/>
      <dgm:spPr/>
      <dgm:t>
        <a:bodyPr/>
        <a:lstStyle/>
        <a:p>
          <a:r>
            <a:rPr lang="uk-UA" b="0" i="1" smtClean="0"/>
            <a:t>політрифторхлоретилен</a:t>
          </a:r>
          <a:endParaRPr lang="uk-UA"/>
        </a:p>
      </dgm:t>
    </dgm:pt>
    <dgm:pt modelId="{84661932-3167-4C92-85E8-7C8B679E8701}" type="parTrans" cxnId="{AA741913-85DE-4A02-8C22-78C31B7F1B79}">
      <dgm:prSet/>
      <dgm:spPr/>
      <dgm:t>
        <a:bodyPr/>
        <a:lstStyle/>
        <a:p>
          <a:endParaRPr lang="uk-UA"/>
        </a:p>
      </dgm:t>
    </dgm:pt>
    <dgm:pt modelId="{BE45F512-7A63-41EE-8672-DCCDDED13C22}" type="sibTrans" cxnId="{AA741913-85DE-4A02-8C22-78C31B7F1B79}">
      <dgm:prSet/>
      <dgm:spPr/>
      <dgm:t>
        <a:bodyPr/>
        <a:lstStyle/>
        <a:p>
          <a:endParaRPr lang="uk-UA"/>
        </a:p>
      </dgm:t>
    </dgm:pt>
    <dgm:pt modelId="{3EF74669-35EB-4D09-97DC-1CB3E01A1DC0}">
      <dgm:prSet phldrT="[Текст]"/>
      <dgm:spPr/>
      <dgm:t>
        <a:bodyPr/>
        <a:lstStyle/>
        <a:p>
          <a:r>
            <a:rPr lang="uk-UA" b="0" i="1" smtClean="0"/>
            <a:t>полівініліденфторид</a:t>
          </a:r>
          <a:endParaRPr lang="uk-UA"/>
        </a:p>
      </dgm:t>
    </dgm:pt>
    <dgm:pt modelId="{91794FB6-4324-46C4-B672-E2CA588F4BAC}" type="parTrans" cxnId="{A211165C-522F-4E88-B3E1-F361D4679DBF}">
      <dgm:prSet/>
      <dgm:spPr/>
      <dgm:t>
        <a:bodyPr/>
        <a:lstStyle/>
        <a:p>
          <a:endParaRPr lang="uk-UA"/>
        </a:p>
      </dgm:t>
    </dgm:pt>
    <dgm:pt modelId="{DCE7BC26-E856-4528-85E3-32158392967F}" type="sibTrans" cxnId="{A211165C-522F-4E88-B3E1-F361D4679DBF}">
      <dgm:prSet/>
      <dgm:spPr/>
      <dgm:t>
        <a:bodyPr/>
        <a:lstStyle/>
        <a:p>
          <a:endParaRPr lang="uk-UA"/>
        </a:p>
      </dgm:t>
    </dgm:pt>
    <dgm:pt modelId="{26F4EF57-9E22-4C28-A300-5687EA885E48}" type="pres">
      <dgm:prSet presAssocID="{F7C179F8-61AA-42FA-9506-F14A0D2674F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F9D42E6-D2EB-47DB-9873-9D0E17714A81}" type="pres">
      <dgm:prSet presAssocID="{FDC6CDAB-FBA3-4302-B9E5-B0D4933680FE}" presName="root1" presStyleCnt="0"/>
      <dgm:spPr/>
    </dgm:pt>
    <dgm:pt modelId="{3D3E2AA2-AAD6-4A9C-8712-DF9266DB5665}" type="pres">
      <dgm:prSet presAssocID="{FDC6CDAB-FBA3-4302-B9E5-B0D4933680FE}" presName="LevelOneTextNode" presStyleLbl="node0" presStyleIdx="0" presStyleCnt="1">
        <dgm:presLayoutVars>
          <dgm:chPref val="3"/>
        </dgm:presLayoutVars>
      </dgm:prSet>
      <dgm:spPr/>
    </dgm:pt>
    <dgm:pt modelId="{077468F0-CACF-4BD3-90D7-F8F61EE24BEC}" type="pres">
      <dgm:prSet presAssocID="{FDC6CDAB-FBA3-4302-B9E5-B0D4933680FE}" presName="level2hierChild" presStyleCnt="0"/>
      <dgm:spPr/>
    </dgm:pt>
    <dgm:pt modelId="{37D28454-6593-4D03-B216-B78F5073B841}" type="pres">
      <dgm:prSet presAssocID="{BBBFAFE7-E0ED-482C-AA4C-309AA533B309}" presName="conn2-1" presStyleLbl="parChTrans1D2" presStyleIdx="0" presStyleCnt="3"/>
      <dgm:spPr/>
    </dgm:pt>
    <dgm:pt modelId="{1A29EF3E-DFA5-4DA7-BCAB-A2F3CEEFF7EE}" type="pres">
      <dgm:prSet presAssocID="{BBBFAFE7-E0ED-482C-AA4C-309AA533B309}" presName="connTx" presStyleLbl="parChTrans1D2" presStyleIdx="0" presStyleCnt="3"/>
      <dgm:spPr/>
    </dgm:pt>
    <dgm:pt modelId="{AE8DA4D9-5919-4A60-A2DD-CA331167400B}" type="pres">
      <dgm:prSet presAssocID="{137AABF3-4085-495C-B007-D899DD9A3C8E}" presName="root2" presStyleCnt="0"/>
      <dgm:spPr/>
    </dgm:pt>
    <dgm:pt modelId="{218DB954-7F1F-4A60-B7E3-0C5CFF141C48}" type="pres">
      <dgm:prSet presAssocID="{137AABF3-4085-495C-B007-D899DD9A3C8E}" presName="LevelTwoTextNode" presStyleLbl="node2" presStyleIdx="0" presStyleCnt="3">
        <dgm:presLayoutVars>
          <dgm:chPref val="3"/>
        </dgm:presLayoutVars>
      </dgm:prSet>
      <dgm:spPr/>
    </dgm:pt>
    <dgm:pt modelId="{64D74865-AF15-4A94-A787-AFBA10E40310}" type="pres">
      <dgm:prSet presAssocID="{137AABF3-4085-495C-B007-D899DD9A3C8E}" presName="level3hierChild" presStyleCnt="0"/>
      <dgm:spPr/>
    </dgm:pt>
    <dgm:pt modelId="{FC2F84C8-F6CA-4A4D-9852-36B57B19C046}" type="pres">
      <dgm:prSet presAssocID="{84661932-3167-4C92-85E8-7C8B679E8701}" presName="conn2-1" presStyleLbl="parChTrans1D2" presStyleIdx="1" presStyleCnt="3"/>
      <dgm:spPr/>
    </dgm:pt>
    <dgm:pt modelId="{A3DA5D8F-81AE-4558-9A98-8ABA3D6EE2EC}" type="pres">
      <dgm:prSet presAssocID="{84661932-3167-4C92-85E8-7C8B679E8701}" presName="connTx" presStyleLbl="parChTrans1D2" presStyleIdx="1" presStyleCnt="3"/>
      <dgm:spPr/>
    </dgm:pt>
    <dgm:pt modelId="{825CB966-107C-42F6-8316-584A21659A87}" type="pres">
      <dgm:prSet presAssocID="{BA1B94FC-8D30-45B9-8250-1CE0A142C829}" presName="root2" presStyleCnt="0"/>
      <dgm:spPr/>
    </dgm:pt>
    <dgm:pt modelId="{3E872245-23A0-4F66-9B00-8978971C6146}" type="pres">
      <dgm:prSet presAssocID="{BA1B94FC-8D30-45B9-8250-1CE0A142C829}" presName="LevelTwoTextNode" presStyleLbl="node2" presStyleIdx="1" presStyleCnt="3">
        <dgm:presLayoutVars>
          <dgm:chPref val="3"/>
        </dgm:presLayoutVars>
      </dgm:prSet>
      <dgm:spPr/>
    </dgm:pt>
    <dgm:pt modelId="{EDC29047-ADA8-47AD-831A-7564E7907E8D}" type="pres">
      <dgm:prSet presAssocID="{BA1B94FC-8D30-45B9-8250-1CE0A142C829}" presName="level3hierChild" presStyleCnt="0"/>
      <dgm:spPr/>
    </dgm:pt>
    <dgm:pt modelId="{D2890609-652E-42D2-8BD9-4AE13FAA3EDB}" type="pres">
      <dgm:prSet presAssocID="{91794FB6-4324-46C4-B672-E2CA588F4BAC}" presName="conn2-1" presStyleLbl="parChTrans1D2" presStyleIdx="2" presStyleCnt="3"/>
      <dgm:spPr/>
    </dgm:pt>
    <dgm:pt modelId="{496DEDE0-5EB3-40DA-BAEA-94FFDB291F87}" type="pres">
      <dgm:prSet presAssocID="{91794FB6-4324-46C4-B672-E2CA588F4BAC}" presName="connTx" presStyleLbl="parChTrans1D2" presStyleIdx="2" presStyleCnt="3"/>
      <dgm:spPr/>
    </dgm:pt>
    <dgm:pt modelId="{AD3A0977-2271-4D07-853B-A1609146E1C6}" type="pres">
      <dgm:prSet presAssocID="{3EF74669-35EB-4D09-97DC-1CB3E01A1DC0}" presName="root2" presStyleCnt="0"/>
      <dgm:spPr/>
    </dgm:pt>
    <dgm:pt modelId="{98317C2B-D523-46F8-827F-A25AF1359487}" type="pres">
      <dgm:prSet presAssocID="{3EF74669-35EB-4D09-97DC-1CB3E01A1DC0}" presName="LevelTwoTextNode" presStyleLbl="node2" presStyleIdx="2" presStyleCnt="3">
        <dgm:presLayoutVars>
          <dgm:chPref val="3"/>
        </dgm:presLayoutVars>
      </dgm:prSet>
      <dgm:spPr/>
    </dgm:pt>
    <dgm:pt modelId="{3D8619BA-D622-47D1-8036-DECBED8BEB20}" type="pres">
      <dgm:prSet presAssocID="{3EF74669-35EB-4D09-97DC-1CB3E01A1DC0}" presName="level3hierChild" presStyleCnt="0"/>
      <dgm:spPr/>
    </dgm:pt>
  </dgm:ptLst>
  <dgm:cxnLst>
    <dgm:cxn modelId="{A78A4945-8938-472B-A79D-1C175EF7CB3B}" type="presOf" srcId="{91794FB6-4324-46C4-B672-E2CA588F4BAC}" destId="{D2890609-652E-42D2-8BD9-4AE13FAA3EDB}" srcOrd="0" destOrd="0" presId="urn:microsoft.com/office/officeart/2005/8/layout/hierarchy2"/>
    <dgm:cxn modelId="{A211165C-522F-4E88-B3E1-F361D4679DBF}" srcId="{FDC6CDAB-FBA3-4302-B9E5-B0D4933680FE}" destId="{3EF74669-35EB-4D09-97DC-1CB3E01A1DC0}" srcOrd="2" destOrd="0" parTransId="{91794FB6-4324-46C4-B672-E2CA588F4BAC}" sibTransId="{DCE7BC26-E856-4528-85E3-32158392967F}"/>
    <dgm:cxn modelId="{009C00EF-4E55-4913-87CC-9BF1A7878E7E}" type="presOf" srcId="{3EF74669-35EB-4D09-97DC-1CB3E01A1DC0}" destId="{98317C2B-D523-46F8-827F-A25AF1359487}" srcOrd="0" destOrd="0" presId="urn:microsoft.com/office/officeart/2005/8/layout/hierarchy2"/>
    <dgm:cxn modelId="{D32D9782-6A84-49C4-9B2A-059A95F0A0FA}" type="presOf" srcId="{84661932-3167-4C92-85E8-7C8B679E8701}" destId="{FC2F84C8-F6CA-4A4D-9852-36B57B19C046}" srcOrd="0" destOrd="0" presId="urn:microsoft.com/office/officeart/2005/8/layout/hierarchy2"/>
    <dgm:cxn modelId="{BDF4A84C-A034-4F27-9251-7AE2AE0F274A}" type="presOf" srcId="{F7C179F8-61AA-42FA-9506-F14A0D2674FD}" destId="{26F4EF57-9E22-4C28-A300-5687EA885E48}" srcOrd="0" destOrd="0" presId="urn:microsoft.com/office/officeart/2005/8/layout/hierarchy2"/>
    <dgm:cxn modelId="{4BA02D08-9F35-42C5-B308-3D6BF112CFD1}" type="presOf" srcId="{BBBFAFE7-E0ED-482C-AA4C-309AA533B309}" destId="{1A29EF3E-DFA5-4DA7-BCAB-A2F3CEEFF7EE}" srcOrd="1" destOrd="0" presId="urn:microsoft.com/office/officeart/2005/8/layout/hierarchy2"/>
    <dgm:cxn modelId="{D1D5D7A2-C2E6-4AB7-998F-C1A321331CC2}" srcId="{FDC6CDAB-FBA3-4302-B9E5-B0D4933680FE}" destId="{137AABF3-4085-495C-B007-D899DD9A3C8E}" srcOrd="0" destOrd="0" parTransId="{BBBFAFE7-E0ED-482C-AA4C-309AA533B309}" sibTransId="{F0FD38A9-3BEE-4AE1-96B0-E6E85E7305E3}"/>
    <dgm:cxn modelId="{E3C60DB2-AFB9-49B3-885B-31A3F53B928D}" type="presOf" srcId="{BA1B94FC-8D30-45B9-8250-1CE0A142C829}" destId="{3E872245-23A0-4F66-9B00-8978971C6146}" srcOrd="0" destOrd="0" presId="urn:microsoft.com/office/officeart/2005/8/layout/hierarchy2"/>
    <dgm:cxn modelId="{AB81516F-F284-4850-91AD-DAE30D1567A2}" type="presOf" srcId="{137AABF3-4085-495C-B007-D899DD9A3C8E}" destId="{218DB954-7F1F-4A60-B7E3-0C5CFF141C48}" srcOrd="0" destOrd="0" presId="urn:microsoft.com/office/officeart/2005/8/layout/hierarchy2"/>
    <dgm:cxn modelId="{30FB2797-88E8-4022-8611-8F755E662788}" type="presOf" srcId="{91794FB6-4324-46C4-B672-E2CA588F4BAC}" destId="{496DEDE0-5EB3-40DA-BAEA-94FFDB291F87}" srcOrd="1" destOrd="0" presId="urn:microsoft.com/office/officeart/2005/8/layout/hierarchy2"/>
    <dgm:cxn modelId="{D62CE9E5-E344-4CD7-8599-6EE45111B1E1}" type="presOf" srcId="{FDC6CDAB-FBA3-4302-B9E5-B0D4933680FE}" destId="{3D3E2AA2-AAD6-4A9C-8712-DF9266DB5665}" srcOrd="0" destOrd="0" presId="urn:microsoft.com/office/officeart/2005/8/layout/hierarchy2"/>
    <dgm:cxn modelId="{0877D36A-6655-4596-8D9B-7F5427454749}" type="presOf" srcId="{BBBFAFE7-E0ED-482C-AA4C-309AA533B309}" destId="{37D28454-6593-4D03-B216-B78F5073B841}" srcOrd="0" destOrd="0" presId="urn:microsoft.com/office/officeart/2005/8/layout/hierarchy2"/>
    <dgm:cxn modelId="{2A2A7E06-D60B-4E09-814A-156C9ED7EDF0}" type="presOf" srcId="{84661932-3167-4C92-85E8-7C8B679E8701}" destId="{A3DA5D8F-81AE-4558-9A98-8ABA3D6EE2EC}" srcOrd="1" destOrd="0" presId="urn:microsoft.com/office/officeart/2005/8/layout/hierarchy2"/>
    <dgm:cxn modelId="{AA741913-85DE-4A02-8C22-78C31B7F1B79}" srcId="{FDC6CDAB-FBA3-4302-B9E5-B0D4933680FE}" destId="{BA1B94FC-8D30-45B9-8250-1CE0A142C829}" srcOrd="1" destOrd="0" parTransId="{84661932-3167-4C92-85E8-7C8B679E8701}" sibTransId="{BE45F512-7A63-41EE-8672-DCCDDED13C22}"/>
    <dgm:cxn modelId="{94694FBA-099E-4B21-B5A5-B428D901F773}" srcId="{F7C179F8-61AA-42FA-9506-F14A0D2674FD}" destId="{FDC6CDAB-FBA3-4302-B9E5-B0D4933680FE}" srcOrd="0" destOrd="0" parTransId="{A89AE0A3-0526-4316-B611-2BC98F9BB12E}" sibTransId="{4A89D16A-C116-441B-A46E-D5F388F31B7A}"/>
    <dgm:cxn modelId="{EA728A06-1596-4FAF-9ABF-A66EBC3B9C8A}" type="presParOf" srcId="{26F4EF57-9E22-4C28-A300-5687EA885E48}" destId="{CF9D42E6-D2EB-47DB-9873-9D0E17714A81}" srcOrd="0" destOrd="0" presId="urn:microsoft.com/office/officeart/2005/8/layout/hierarchy2"/>
    <dgm:cxn modelId="{58557D91-7E86-46D7-B2A9-D34A7835611D}" type="presParOf" srcId="{CF9D42E6-D2EB-47DB-9873-9D0E17714A81}" destId="{3D3E2AA2-AAD6-4A9C-8712-DF9266DB5665}" srcOrd="0" destOrd="0" presId="urn:microsoft.com/office/officeart/2005/8/layout/hierarchy2"/>
    <dgm:cxn modelId="{18D57359-0A7E-4D3B-A4C6-0C4D1D1F9931}" type="presParOf" srcId="{CF9D42E6-D2EB-47DB-9873-9D0E17714A81}" destId="{077468F0-CACF-4BD3-90D7-F8F61EE24BEC}" srcOrd="1" destOrd="0" presId="urn:microsoft.com/office/officeart/2005/8/layout/hierarchy2"/>
    <dgm:cxn modelId="{670FBBBE-EEB0-4F37-A8B1-C518FCF4F494}" type="presParOf" srcId="{077468F0-CACF-4BD3-90D7-F8F61EE24BEC}" destId="{37D28454-6593-4D03-B216-B78F5073B841}" srcOrd="0" destOrd="0" presId="urn:microsoft.com/office/officeart/2005/8/layout/hierarchy2"/>
    <dgm:cxn modelId="{CF40D9B5-BDFE-4D93-8008-FDFB3597742A}" type="presParOf" srcId="{37D28454-6593-4D03-B216-B78F5073B841}" destId="{1A29EF3E-DFA5-4DA7-BCAB-A2F3CEEFF7EE}" srcOrd="0" destOrd="0" presId="urn:microsoft.com/office/officeart/2005/8/layout/hierarchy2"/>
    <dgm:cxn modelId="{B986C072-F185-4137-B822-CAD69DD1C075}" type="presParOf" srcId="{077468F0-CACF-4BD3-90D7-F8F61EE24BEC}" destId="{AE8DA4D9-5919-4A60-A2DD-CA331167400B}" srcOrd="1" destOrd="0" presId="urn:microsoft.com/office/officeart/2005/8/layout/hierarchy2"/>
    <dgm:cxn modelId="{D8081287-9E9E-4D47-AD81-6EF1BE21415B}" type="presParOf" srcId="{AE8DA4D9-5919-4A60-A2DD-CA331167400B}" destId="{218DB954-7F1F-4A60-B7E3-0C5CFF141C48}" srcOrd="0" destOrd="0" presId="urn:microsoft.com/office/officeart/2005/8/layout/hierarchy2"/>
    <dgm:cxn modelId="{C5B174C3-0970-4F39-B14A-610E4E0B8F9C}" type="presParOf" srcId="{AE8DA4D9-5919-4A60-A2DD-CA331167400B}" destId="{64D74865-AF15-4A94-A787-AFBA10E40310}" srcOrd="1" destOrd="0" presId="urn:microsoft.com/office/officeart/2005/8/layout/hierarchy2"/>
    <dgm:cxn modelId="{D081AF82-1B51-4B82-9E17-261DE52E614C}" type="presParOf" srcId="{077468F0-CACF-4BD3-90D7-F8F61EE24BEC}" destId="{FC2F84C8-F6CA-4A4D-9852-36B57B19C046}" srcOrd="2" destOrd="0" presId="urn:microsoft.com/office/officeart/2005/8/layout/hierarchy2"/>
    <dgm:cxn modelId="{C0A266B2-C9E1-4CA9-A3DD-98FA53CC79FE}" type="presParOf" srcId="{FC2F84C8-F6CA-4A4D-9852-36B57B19C046}" destId="{A3DA5D8F-81AE-4558-9A98-8ABA3D6EE2EC}" srcOrd="0" destOrd="0" presId="urn:microsoft.com/office/officeart/2005/8/layout/hierarchy2"/>
    <dgm:cxn modelId="{31812E2B-ED81-410C-B2D9-0B7592CB991E}" type="presParOf" srcId="{077468F0-CACF-4BD3-90D7-F8F61EE24BEC}" destId="{825CB966-107C-42F6-8316-584A21659A87}" srcOrd="3" destOrd="0" presId="urn:microsoft.com/office/officeart/2005/8/layout/hierarchy2"/>
    <dgm:cxn modelId="{5AE3F328-290A-42AF-B7E4-AA7922C98B85}" type="presParOf" srcId="{825CB966-107C-42F6-8316-584A21659A87}" destId="{3E872245-23A0-4F66-9B00-8978971C6146}" srcOrd="0" destOrd="0" presId="urn:microsoft.com/office/officeart/2005/8/layout/hierarchy2"/>
    <dgm:cxn modelId="{A8F9D39B-2073-47C1-B979-F495987DDA3C}" type="presParOf" srcId="{825CB966-107C-42F6-8316-584A21659A87}" destId="{EDC29047-ADA8-47AD-831A-7564E7907E8D}" srcOrd="1" destOrd="0" presId="urn:microsoft.com/office/officeart/2005/8/layout/hierarchy2"/>
    <dgm:cxn modelId="{C46B91C0-FBD3-4927-9F82-86AEC81A038B}" type="presParOf" srcId="{077468F0-CACF-4BD3-90D7-F8F61EE24BEC}" destId="{D2890609-652E-42D2-8BD9-4AE13FAA3EDB}" srcOrd="4" destOrd="0" presId="urn:microsoft.com/office/officeart/2005/8/layout/hierarchy2"/>
    <dgm:cxn modelId="{36EE20FF-A9D7-4658-9893-0FF0E2B089B5}" type="presParOf" srcId="{D2890609-652E-42D2-8BD9-4AE13FAA3EDB}" destId="{496DEDE0-5EB3-40DA-BAEA-94FFDB291F87}" srcOrd="0" destOrd="0" presId="urn:microsoft.com/office/officeart/2005/8/layout/hierarchy2"/>
    <dgm:cxn modelId="{9AA96B60-38AF-4DA3-BB58-95DD2B62A3E0}" type="presParOf" srcId="{077468F0-CACF-4BD3-90D7-F8F61EE24BEC}" destId="{AD3A0977-2271-4D07-853B-A1609146E1C6}" srcOrd="5" destOrd="0" presId="urn:microsoft.com/office/officeart/2005/8/layout/hierarchy2"/>
    <dgm:cxn modelId="{A87E15B0-C5DC-4FE1-8C48-9B494FD75BC6}" type="presParOf" srcId="{AD3A0977-2271-4D07-853B-A1609146E1C6}" destId="{98317C2B-D523-46F8-827F-A25AF1359487}" srcOrd="0" destOrd="0" presId="urn:microsoft.com/office/officeart/2005/8/layout/hierarchy2"/>
    <dgm:cxn modelId="{111AA2E2-A5C2-4691-9044-8648ED516FEF}" type="presParOf" srcId="{AD3A0977-2271-4D07-853B-A1609146E1C6}" destId="{3D8619BA-D622-47D1-8036-DECBED8BEB2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CCFDB76-C415-4262-B900-1C725244E280}" type="doc">
      <dgm:prSet loTypeId="urn:microsoft.com/office/officeart/2009/3/layout/HorizontalOrganizationChart" loCatId="hierarchy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uk-UA"/>
        </a:p>
      </dgm:t>
    </dgm:pt>
    <dgm:pt modelId="{1C326AA5-6C61-4E33-8A6D-367DD77C7811}">
      <dgm:prSet phldrT="[Текст]"/>
      <dgm:spPr/>
      <dgm:t>
        <a:bodyPr/>
        <a:lstStyle/>
        <a:p>
          <a:r>
            <a:rPr lang="uk-UA" b="1" i="0" dirty="0" smtClean="0"/>
            <a:t>Реактопласти</a:t>
          </a:r>
          <a:endParaRPr lang="uk-UA" dirty="0"/>
        </a:p>
      </dgm:t>
    </dgm:pt>
    <dgm:pt modelId="{914F6D54-FFAA-4B0D-9200-F38D77105360}" type="parTrans" cxnId="{316A4B96-0F94-4D1C-8D0B-54ABE175387E}">
      <dgm:prSet/>
      <dgm:spPr/>
      <dgm:t>
        <a:bodyPr/>
        <a:lstStyle/>
        <a:p>
          <a:endParaRPr lang="uk-UA"/>
        </a:p>
      </dgm:t>
    </dgm:pt>
    <dgm:pt modelId="{AB2DB431-FDFD-4A6F-9758-12EA5D8E89A0}" type="sibTrans" cxnId="{316A4B96-0F94-4D1C-8D0B-54ABE175387E}">
      <dgm:prSet/>
      <dgm:spPr/>
      <dgm:t>
        <a:bodyPr/>
        <a:lstStyle/>
        <a:p>
          <a:endParaRPr lang="uk-UA"/>
        </a:p>
      </dgm:t>
    </dgm:pt>
    <dgm:pt modelId="{D9D7E819-60DE-4F2C-B8C8-B3D00D3B76E8}" type="asst">
      <dgm:prSet phldrT="[Текст]"/>
      <dgm:spPr/>
      <dgm:t>
        <a:bodyPr/>
        <a:lstStyle/>
        <a:p>
          <a:r>
            <a:rPr lang="uk-UA" b="0" i="1" dirty="0" smtClean="0"/>
            <a:t>фенопласти</a:t>
          </a:r>
          <a:endParaRPr lang="uk-UA" dirty="0"/>
        </a:p>
      </dgm:t>
    </dgm:pt>
    <dgm:pt modelId="{CD7C596A-3B55-4F63-824F-2A4BAB788C6B}" type="parTrans" cxnId="{E50D5093-D7A5-4FFF-A5F4-5D6FA8344F6D}">
      <dgm:prSet/>
      <dgm:spPr/>
      <dgm:t>
        <a:bodyPr/>
        <a:lstStyle/>
        <a:p>
          <a:endParaRPr lang="uk-UA"/>
        </a:p>
      </dgm:t>
    </dgm:pt>
    <dgm:pt modelId="{6866299B-43DB-400C-9960-893F9730C961}" type="sibTrans" cxnId="{E50D5093-D7A5-4FFF-A5F4-5D6FA8344F6D}">
      <dgm:prSet/>
      <dgm:spPr/>
      <dgm:t>
        <a:bodyPr/>
        <a:lstStyle/>
        <a:p>
          <a:endParaRPr lang="uk-UA"/>
        </a:p>
      </dgm:t>
    </dgm:pt>
    <dgm:pt modelId="{797EBDE3-5891-4648-81DC-1DF3940AD8EC}">
      <dgm:prSet phldrT="[Текст]"/>
      <dgm:spPr/>
      <dgm:t>
        <a:bodyPr/>
        <a:lstStyle/>
        <a:p>
          <a:r>
            <a:rPr lang="uk-UA" dirty="0" smtClean="0"/>
            <a:t>амінопласти</a:t>
          </a:r>
          <a:endParaRPr lang="uk-UA" dirty="0"/>
        </a:p>
      </dgm:t>
    </dgm:pt>
    <dgm:pt modelId="{7C0308CF-776A-4CB0-B41C-0947522903F6}" type="parTrans" cxnId="{6CA0020E-5362-4470-A242-021588AEA9F9}">
      <dgm:prSet/>
      <dgm:spPr/>
      <dgm:t>
        <a:bodyPr/>
        <a:lstStyle/>
        <a:p>
          <a:endParaRPr lang="uk-UA"/>
        </a:p>
      </dgm:t>
    </dgm:pt>
    <dgm:pt modelId="{BAA5904B-0700-4D9B-9738-B7E33B08BF83}" type="sibTrans" cxnId="{6CA0020E-5362-4470-A242-021588AEA9F9}">
      <dgm:prSet/>
      <dgm:spPr/>
      <dgm:t>
        <a:bodyPr/>
        <a:lstStyle/>
        <a:p>
          <a:endParaRPr lang="uk-UA"/>
        </a:p>
      </dgm:t>
    </dgm:pt>
    <dgm:pt modelId="{BE7E6432-D24D-4352-8F01-93D55A9B1AC0}">
      <dgm:prSet phldrT="[Текст]"/>
      <dgm:spPr/>
      <dgm:t>
        <a:bodyPr/>
        <a:lstStyle/>
        <a:p>
          <a:r>
            <a:rPr lang="uk-UA" dirty="0" smtClean="0"/>
            <a:t>епоксидні</a:t>
          </a:r>
          <a:endParaRPr lang="uk-UA" dirty="0"/>
        </a:p>
      </dgm:t>
    </dgm:pt>
    <dgm:pt modelId="{CCCAC667-26E1-4F00-ADDA-1A532EE104E8}" type="parTrans" cxnId="{A06C05A1-6511-4B85-B947-B62D780B9FE2}">
      <dgm:prSet/>
      <dgm:spPr/>
      <dgm:t>
        <a:bodyPr/>
        <a:lstStyle/>
        <a:p>
          <a:endParaRPr lang="uk-UA"/>
        </a:p>
      </dgm:t>
    </dgm:pt>
    <dgm:pt modelId="{140209CC-E298-4E17-9D9F-C4312DF1F380}" type="sibTrans" cxnId="{A06C05A1-6511-4B85-B947-B62D780B9FE2}">
      <dgm:prSet/>
      <dgm:spPr/>
      <dgm:t>
        <a:bodyPr/>
        <a:lstStyle/>
        <a:p>
          <a:endParaRPr lang="uk-UA"/>
        </a:p>
      </dgm:t>
    </dgm:pt>
    <dgm:pt modelId="{FCB36559-BF6D-4CE4-9656-177D01F496F1}">
      <dgm:prSet phldrT="[Текст]"/>
      <dgm:spPr/>
      <dgm:t>
        <a:bodyPr/>
        <a:lstStyle/>
        <a:p>
          <a:r>
            <a:rPr lang="uk-UA" b="0" i="1" dirty="0" smtClean="0"/>
            <a:t>поліуретанові</a:t>
          </a:r>
          <a:endParaRPr lang="uk-UA" dirty="0"/>
        </a:p>
      </dgm:t>
    </dgm:pt>
    <dgm:pt modelId="{CB315E87-9CB6-42EF-A886-AE727EAA81AB}" type="parTrans" cxnId="{4A3DBA88-0128-4D2A-9006-CE230F9F4427}">
      <dgm:prSet/>
      <dgm:spPr/>
      <dgm:t>
        <a:bodyPr/>
        <a:lstStyle/>
        <a:p>
          <a:endParaRPr lang="uk-UA"/>
        </a:p>
      </dgm:t>
    </dgm:pt>
    <dgm:pt modelId="{CBDFE863-DD1B-4493-8681-D329FA1A7654}" type="sibTrans" cxnId="{4A3DBA88-0128-4D2A-9006-CE230F9F4427}">
      <dgm:prSet/>
      <dgm:spPr/>
      <dgm:t>
        <a:bodyPr/>
        <a:lstStyle/>
        <a:p>
          <a:endParaRPr lang="uk-UA"/>
        </a:p>
      </dgm:t>
    </dgm:pt>
    <dgm:pt modelId="{021A2469-BF30-401E-AD6E-A8BB5630B394}" type="asst">
      <dgm:prSet/>
      <dgm:spPr/>
      <dgm:t>
        <a:bodyPr/>
        <a:lstStyle/>
        <a:p>
          <a:r>
            <a:rPr lang="uk-UA" b="0" i="1" dirty="0" smtClean="0"/>
            <a:t>кремнійорганічні</a:t>
          </a:r>
          <a:endParaRPr lang="uk-UA" dirty="0"/>
        </a:p>
      </dgm:t>
    </dgm:pt>
    <dgm:pt modelId="{7C399373-7B90-43FF-8701-E2150085DC00}" type="parTrans" cxnId="{1B45CA25-8BB0-47F1-B08A-9FCE63F129B8}">
      <dgm:prSet/>
      <dgm:spPr/>
      <dgm:t>
        <a:bodyPr/>
        <a:lstStyle/>
        <a:p>
          <a:endParaRPr lang="uk-UA"/>
        </a:p>
      </dgm:t>
    </dgm:pt>
    <dgm:pt modelId="{7B1C246A-B0DA-4CE9-AB88-F620F68BBF04}" type="sibTrans" cxnId="{1B45CA25-8BB0-47F1-B08A-9FCE63F129B8}">
      <dgm:prSet/>
      <dgm:spPr/>
      <dgm:t>
        <a:bodyPr/>
        <a:lstStyle/>
        <a:p>
          <a:endParaRPr lang="uk-UA"/>
        </a:p>
      </dgm:t>
    </dgm:pt>
    <dgm:pt modelId="{A2A91F82-6638-4829-AC88-1BDF612E2737}" type="asst">
      <dgm:prSet/>
      <dgm:spPr/>
      <dgm:t>
        <a:bodyPr/>
        <a:lstStyle/>
        <a:p>
          <a:r>
            <a:rPr lang="uk-UA" b="0" i="1" dirty="0" smtClean="0"/>
            <a:t>поліефірні</a:t>
          </a:r>
          <a:endParaRPr lang="uk-UA" dirty="0"/>
        </a:p>
      </dgm:t>
    </dgm:pt>
    <dgm:pt modelId="{9F6E2FFA-DCB7-4D0F-8D9F-9BB2299642E2}" type="parTrans" cxnId="{72D55C89-BE3D-4D88-B71B-D107BE14DB1F}">
      <dgm:prSet/>
      <dgm:spPr/>
      <dgm:t>
        <a:bodyPr/>
        <a:lstStyle/>
        <a:p>
          <a:endParaRPr lang="uk-UA"/>
        </a:p>
      </dgm:t>
    </dgm:pt>
    <dgm:pt modelId="{236092B3-D027-461F-9B33-95EBE50D7C43}" type="sibTrans" cxnId="{72D55C89-BE3D-4D88-B71B-D107BE14DB1F}">
      <dgm:prSet/>
      <dgm:spPr/>
      <dgm:t>
        <a:bodyPr/>
        <a:lstStyle/>
        <a:p>
          <a:endParaRPr lang="uk-UA"/>
        </a:p>
      </dgm:t>
    </dgm:pt>
    <dgm:pt modelId="{9C719C22-E25C-40C3-AA9D-545371821298}" type="asst">
      <dgm:prSet/>
      <dgm:spPr/>
      <dgm:t>
        <a:bodyPr/>
        <a:lstStyle/>
        <a:p>
          <a:r>
            <a:rPr lang="uk-UA" b="0" i="1" dirty="0" err="1" smtClean="0"/>
            <a:t>алкидні</a:t>
          </a:r>
          <a:endParaRPr lang="uk-UA" dirty="0"/>
        </a:p>
      </dgm:t>
    </dgm:pt>
    <dgm:pt modelId="{F9D7C8F1-F6FC-44F1-8402-77D8AF03317B}" type="parTrans" cxnId="{AE79C34C-BEFF-4163-9686-5F476FEE54D4}">
      <dgm:prSet/>
      <dgm:spPr/>
      <dgm:t>
        <a:bodyPr/>
        <a:lstStyle/>
        <a:p>
          <a:endParaRPr lang="uk-UA"/>
        </a:p>
      </dgm:t>
    </dgm:pt>
    <dgm:pt modelId="{6539765C-903B-4890-A102-25F984A19112}" type="sibTrans" cxnId="{AE79C34C-BEFF-4163-9686-5F476FEE54D4}">
      <dgm:prSet/>
      <dgm:spPr/>
      <dgm:t>
        <a:bodyPr/>
        <a:lstStyle/>
        <a:p>
          <a:endParaRPr lang="uk-UA"/>
        </a:p>
      </dgm:t>
    </dgm:pt>
    <dgm:pt modelId="{94A4916D-B6DA-46CD-8FDD-773919E41535}" type="pres">
      <dgm:prSet presAssocID="{7CCFDB76-C415-4262-B900-1C725244E28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8C0E43C-719F-4A13-ACB3-8FC0D3AC41D2}" type="pres">
      <dgm:prSet presAssocID="{1C326AA5-6C61-4E33-8A6D-367DD77C7811}" presName="hierRoot1" presStyleCnt="0">
        <dgm:presLayoutVars>
          <dgm:hierBranch val="init"/>
        </dgm:presLayoutVars>
      </dgm:prSet>
      <dgm:spPr/>
    </dgm:pt>
    <dgm:pt modelId="{30A8482C-E3A4-4474-A01F-4079A80C89FE}" type="pres">
      <dgm:prSet presAssocID="{1C326AA5-6C61-4E33-8A6D-367DD77C7811}" presName="rootComposite1" presStyleCnt="0"/>
      <dgm:spPr/>
    </dgm:pt>
    <dgm:pt modelId="{5CE8601F-7C84-4778-913F-3526A2CE6DDD}" type="pres">
      <dgm:prSet presAssocID="{1C326AA5-6C61-4E33-8A6D-367DD77C781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2FA3702E-8AD7-4443-8E73-7504097DDD41}" type="pres">
      <dgm:prSet presAssocID="{1C326AA5-6C61-4E33-8A6D-367DD77C7811}" presName="rootConnector1" presStyleLbl="node1" presStyleIdx="0" presStyleCnt="0"/>
      <dgm:spPr/>
    </dgm:pt>
    <dgm:pt modelId="{D7A3D66D-609F-44DD-AE30-E652E7EB8971}" type="pres">
      <dgm:prSet presAssocID="{1C326AA5-6C61-4E33-8A6D-367DD77C7811}" presName="hierChild2" presStyleCnt="0"/>
      <dgm:spPr/>
    </dgm:pt>
    <dgm:pt modelId="{C62EFB19-E387-4E62-BBBD-8472B71CAEF8}" type="pres">
      <dgm:prSet presAssocID="{7C0308CF-776A-4CB0-B41C-0947522903F6}" presName="Name64" presStyleLbl="parChTrans1D2" presStyleIdx="0" presStyleCnt="7"/>
      <dgm:spPr/>
    </dgm:pt>
    <dgm:pt modelId="{B06AA183-B545-41AD-A93F-5D6DFF901772}" type="pres">
      <dgm:prSet presAssocID="{797EBDE3-5891-4648-81DC-1DF3940AD8EC}" presName="hierRoot2" presStyleCnt="0">
        <dgm:presLayoutVars>
          <dgm:hierBranch val="init"/>
        </dgm:presLayoutVars>
      </dgm:prSet>
      <dgm:spPr/>
    </dgm:pt>
    <dgm:pt modelId="{A64A4CD0-BDBE-4027-9FCF-013B2CA30082}" type="pres">
      <dgm:prSet presAssocID="{797EBDE3-5891-4648-81DC-1DF3940AD8EC}" presName="rootComposite" presStyleCnt="0"/>
      <dgm:spPr/>
    </dgm:pt>
    <dgm:pt modelId="{8587DCF7-0952-4BF9-B829-5DF6A5452B32}" type="pres">
      <dgm:prSet presAssocID="{797EBDE3-5891-4648-81DC-1DF3940AD8EC}" presName="rootText" presStyleLbl="node2" presStyleIdx="0" presStyleCnt="3" custLinFactNeighborX="-38778" custLinFactNeighborY="3135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8C2C243-7BA2-4A10-87DC-EA4D550661F7}" type="pres">
      <dgm:prSet presAssocID="{797EBDE3-5891-4648-81DC-1DF3940AD8EC}" presName="rootConnector" presStyleLbl="node2" presStyleIdx="0" presStyleCnt="3"/>
      <dgm:spPr/>
    </dgm:pt>
    <dgm:pt modelId="{BF841894-9E6C-440D-B930-439CE03D371B}" type="pres">
      <dgm:prSet presAssocID="{797EBDE3-5891-4648-81DC-1DF3940AD8EC}" presName="hierChild4" presStyleCnt="0"/>
      <dgm:spPr/>
    </dgm:pt>
    <dgm:pt modelId="{94BAEF7D-358D-46B9-96CF-93ABF11A3207}" type="pres">
      <dgm:prSet presAssocID="{797EBDE3-5891-4648-81DC-1DF3940AD8EC}" presName="hierChild5" presStyleCnt="0"/>
      <dgm:spPr/>
    </dgm:pt>
    <dgm:pt modelId="{E52153FB-0D31-4857-816E-B4D89DD9412D}" type="pres">
      <dgm:prSet presAssocID="{CCCAC667-26E1-4F00-ADDA-1A532EE104E8}" presName="Name64" presStyleLbl="parChTrans1D2" presStyleIdx="1" presStyleCnt="7"/>
      <dgm:spPr/>
    </dgm:pt>
    <dgm:pt modelId="{D9C2E7B9-E34E-4FF5-9CC2-BD8F76A1E915}" type="pres">
      <dgm:prSet presAssocID="{BE7E6432-D24D-4352-8F01-93D55A9B1AC0}" presName="hierRoot2" presStyleCnt="0">
        <dgm:presLayoutVars>
          <dgm:hierBranch val="init"/>
        </dgm:presLayoutVars>
      </dgm:prSet>
      <dgm:spPr/>
    </dgm:pt>
    <dgm:pt modelId="{9A1AEC7E-75CA-4102-BD83-772FF5223351}" type="pres">
      <dgm:prSet presAssocID="{BE7E6432-D24D-4352-8F01-93D55A9B1AC0}" presName="rootComposite" presStyleCnt="0"/>
      <dgm:spPr/>
    </dgm:pt>
    <dgm:pt modelId="{2FA8895E-44A5-4144-B196-41EE1B9071F0}" type="pres">
      <dgm:prSet presAssocID="{BE7E6432-D24D-4352-8F01-93D55A9B1AC0}" presName="rootText" presStyleLbl="node2" presStyleIdx="1" presStyleCnt="3">
        <dgm:presLayoutVars>
          <dgm:chPref val="3"/>
        </dgm:presLayoutVars>
      </dgm:prSet>
      <dgm:spPr/>
    </dgm:pt>
    <dgm:pt modelId="{05383FFF-7DBC-420D-BBE0-122AADB6391C}" type="pres">
      <dgm:prSet presAssocID="{BE7E6432-D24D-4352-8F01-93D55A9B1AC0}" presName="rootConnector" presStyleLbl="node2" presStyleIdx="1" presStyleCnt="3"/>
      <dgm:spPr/>
    </dgm:pt>
    <dgm:pt modelId="{3786AADB-48E0-4811-8E68-30149B2F589D}" type="pres">
      <dgm:prSet presAssocID="{BE7E6432-D24D-4352-8F01-93D55A9B1AC0}" presName="hierChild4" presStyleCnt="0"/>
      <dgm:spPr/>
    </dgm:pt>
    <dgm:pt modelId="{8FC2AF73-DB02-49D4-B7B3-C2ADA254A83C}" type="pres">
      <dgm:prSet presAssocID="{BE7E6432-D24D-4352-8F01-93D55A9B1AC0}" presName="hierChild5" presStyleCnt="0"/>
      <dgm:spPr/>
    </dgm:pt>
    <dgm:pt modelId="{AF62DCB9-D8B2-4D11-BF9E-48D94273F609}" type="pres">
      <dgm:prSet presAssocID="{CB315E87-9CB6-42EF-A886-AE727EAA81AB}" presName="Name64" presStyleLbl="parChTrans1D2" presStyleIdx="2" presStyleCnt="7"/>
      <dgm:spPr/>
    </dgm:pt>
    <dgm:pt modelId="{CB20D1F5-090D-41E8-AB42-276138BF0C51}" type="pres">
      <dgm:prSet presAssocID="{FCB36559-BF6D-4CE4-9656-177D01F496F1}" presName="hierRoot2" presStyleCnt="0">
        <dgm:presLayoutVars>
          <dgm:hierBranch val="init"/>
        </dgm:presLayoutVars>
      </dgm:prSet>
      <dgm:spPr/>
    </dgm:pt>
    <dgm:pt modelId="{AF3C9C1F-BA6E-4D00-A59C-FE62EFAFB122}" type="pres">
      <dgm:prSet presAssocID="{FCB36559-BF6D-4CE4-9656-177D01F496F1}" presName="rootComposite" presStyleCnt="0"/>
      <dgm:spPr/>
    </dgm:pt>
    <dgm:pt modelId="{15471574-C276-42DB-99F3-880C6F99E9D5}" type="pres">
      <dgm:prSet presAssocID="{FCB36559-BF6D-4CE4-9656-177D01F496F1}" presName="rootText" presStyleLbl="node2" presStyleIdx="2" presStyleCnt="3" custLinFactNeighborX="-38778" custLinFactNeighborY="-25947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E74EB21D-55B2-4BEC-8753-EC4BFA9C8F77}" type="pres">
      <dgm:prSet presAssocID="{FCB36559-BF6D-4CE4-9656-177D01F496F1}" presName="rootConnector" presStyleLbl="node2" presStyleIdx="2" presStyleCnt="3"/>
      <dgm:spPr/>
    </dgm:pt>
    <dgm:pt modelId="{6BB9EADB-4938-4F8E-A6E9-E38383C16CB6}" type="pres">
      <dgm:prSet presAssocID="{FCB36559-BF6D-4CE4-9656-177D01F496F1}" presName="hierChild4" presStyleCnt="0"/>
      <dgm:spPr/>
    </dgm:pt>
    <dgm:pt modelId="{B9D5A9F3-0136-4533-BB73-FE9CC2B00465}" type="pres">
      <dgm:prSet presAssocID="{FCB36559-BF6D-4CE4-9656-177D01F496F1}" presName="hierChild5" presStyleCnt="0"/>
      <dgm:spPr/>
    </dgm:pt>
    <dgm:pt modelId="{10E99415-8223-4A97-A1F7-6BBB4135EA94}" type="pres">
      <dgm:prSet presAssocID="{1C326AA5-6C61-4E33-8A6D-367DD77C7811}" presName="hierChild3" presStyleCnt="0"/>
      <dgm:spPr/>
    </dgm:pt>
    <dgm:pt modelId="{8E6116E7-4E19-4CC8-9A2F-EBDEBB33FF20}" type="pres">
      <dgm:prSet presAssocID="{9F6E2FFA-DCB7-4D0F-8D9F-9BB2299642E2}" presName="Name115" presStyleLbl="parChTrans1D2" presStyleIdx="3" presStyleCnt="7"/>
      <dgm:spPr/>
    </dgm:pt>
    <dgm:pt modelId="{08636B6F-8578-42D8-9715-1E9923F5394E}" type="pres">
      <dgm:prSet presAssocID="{A2A91F82-6638-4829-AC88-1BDF612E2737}" presName="hierRoot3" presStyleCnt="0">
        <dgm:presLayoutVars>
          <dgm:hierBranch val="init"/>
        </dgm:presLayoutVars>
      </dgm:prSet>
      <dgm:spPr/>
    </dgm:pt>
    <dgm:pt modelId="{C5BB2C0C-D63E-4BD5-83CC-A4B8C3C9E9AD}" type="pres">
      <dgm:prSet presAssocID="{A2A91F82-6638-4829-AC88-1BDF612E2737}" presName="rootComposite3" presStyleCnt="0"/>
      <dgm:spPr/>
    </dgm:pt>
    <dgm:pt modelId="{41426066-5E6A-47DC-A401-36CA3B00ED90}" type="pres">
      <dgm:prSet presAssocID="{A2A91F82-6638-4829-AC88-1BDF612E2737}" presName="rootText3" presStyleLbl="asst1" presStyleIdx="0" presStyleCnt="4" custLinFactNeighborX="-1032" custLinFactNeighborY="-50967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84EE6A0D-A00A-435B-A099-389C82572A0D}" type="pres">
      <dgm:prSet presAssocID="{A2A91F82-6638-4829-AC88-1BDF612E2737}" presName="rootConnector3" presStyleLbl="asst1" presStyleIdx="0" presStyleCnt="4"/>
      <dgm:spPr/>
    </dgm:pt>
    <dgm:pt modelId="{FF05DF87-B71D-45BF-A650-AE85987B1A11}" type="pres">
      <dgm:prSet presAssocID="{A2A91F82-6638-4829-AC88-1BDF612E2737}" presName="hierChild6" presStyleCnt="0"/>
      <dgm:spPr/>
    </dgm:pt>
    <dgm:pt modelId="{0972B862-82D2-46EC-BB86-1EC0FA477C83}" type="pres">
      <dgm:prSet presAssocID="{A2A91F82-6638-4829-AC88-1BDF612E2737}" presName="hierChild7" presStyleCnt="0"/>
      <dgm:spPr/>
    </dgm:pt>
    <dgm:pt modelId="{AF8D5FA4-5082-4D72-A154-A633608A9ABE}" type="pres">
      <dgm:prSet presAssocID="{7C399373-7B90-43FF-8701-E2150085DC00}" presName="Name115" presStyleLbl="parChTrans1D2" presStyleIdx="4" presStyleCnt="7"/>
      <dgm:spPr/>
    </dgm:pt>
    <dgm:pt modelId="{42697F38-9019-4F85-9EAD-D8E068FE113D}" type="pres">
      <dgm:prSet presAssocID="{021A2469-BF30-401E-AD6E-A8BB5630B394}" presName="hierRoot3" presStyleCnt="0">
        <dgm:presLayoutVars>
          <dgm:hierBranch val="init"/>
        </dgm:presLayoutVars>
      </dgm:prSet>
      <dgm:spPr/>
    </dgm:pt>
    <dgm:pt modelId="{81509D47-14DC-4CB7-8B05-CE206DCF31AA}" type="pres">
      <dgm:prSet presAssocID="{021A2469-BF30-401E-AD6E-A8BB5630B394}" presName="rootComposite3" presStyleCnt="0"/>
      <dgm:spPr/>
    </dgm:pt>
    <dgm:pt modelId="{94A70796-6C0C-413C-A8D7-2DE12E19DB93}" type="pres">
      <dgm:prSet presAssocID="{021A2469-BF30-401E-AD6E-A8BB5630B394}" presName="rootText3" presStyleLbl="asst1" presStyleIdx="1" presStyleCnt="4" custLinFactNeighborX="-1032" custLinFactNeighborY="4454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5CFEE4E-2279-46BE-A143-032C0B516A7D}" type="pres">
      <dgm:prSet presAssocID="{021A2469-BF30-401E-AD6E-A8BB5630B394}" presName="rootConnector3" presStyleLbl="asst1" presStyleIdx="1" presStyleCnt="4"/>
      <dgm:spPr/>
    </dgm:pt>
    <dgm:pt modelId="{38CBB9F4-4902-4694-B5E9-F5D76A96FFC4}" type="pres">
      <dgm:prSet presAssocID="{021A2469-BF30-401E-AD6E-A8BB5630B394}" presName="hierChild6" presStyleCnt="0"/>
      <dgm:spPr/>
    </dgm:pt>
    <dgm:pt modelId="{B3EE62BE-3FA5-48BC-BA70-14664AC9999A}" type="pres">
      <dgm:prSet presAssocID="{021A2469-BF30-401E-AD6E-A8BB5630B394}" presName="hierChild7" presStyleCnt="0"/>
      <dgm:spPr/>
    </dgm:pt>
    <dgm:pt modelId="{B5A94F15-74F5-47D8-A174-6CB466065875}" type="pres">
      <dgm:prSet presAssocID="{CD7C596A-3B55-4F63-824F-2A4BAB788C6B}" presName="Name115" presStyleLbl="parChTrans1D2" presStyleIdx="5" presStyleCnt="7"/>
      <dgm:spPr/>
    </dgm:pt>
    <dgm:pt modelId="{1142E0B4-1222-4792-965F-0C8E06AF7279}" type="pres">
      <dgm:prSet presAssocID="{D9D7E819-60DE-4F2C-B8C8-B3D00D3B76E8}" presName="hierRoot3" presStyleCnt="0">
        <dgm:presLayoutVars>
          <dgm:hierBranch val="init"/>
        </dgm:presLayoutVars>
      </dgm:prSet>
      <dgm:spPr/>
    </dgm:pt>
    <dgm:pt modelId="{32B584EE-A2E1-4291-9CD9-3313456D0773}" type="pres">
      <dgm:prSet presAssocID="{D9D7E819-60DE-4F2C-B8C8-B3D00D3B76E8}" presName="rootComposite3" presStyleCnt="0"/>
      <dgm:spPr/>
    </dgm:pt>
    <dgm:pt modelId="{3A941C7F-D508-4896-B1F9-59261A55C1B4}" type="pres">
      <dgm:prSet presAssocID="{D9D7E819-60DE-4F2C-B8C8-B3D00D3B76E8}" presName="rootText3" presStyleLbl="asst1" presStyleIdx="2" presStyleCnt="4" custLinFactY="-81039" custLinFactNeighborX="-8942" custLinFactNeighborY="-10000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CE1EEC9C-B0FB-4987-A352-9A070DD70D26}" type="pres">
      <dgm:prSet presAssocID="{D9D7E819-60DE-4F2C-B8C8-B3D00D3B76E8}" presName="rootConnector3" presStyleLbl="asst1" presStyleIdx="2" presStyleCnt="4"/>
      <dgm:spPr/>
    </dgm:pt>
    <dgm:pt modelId="{DF167FD2-F9DE-4D59-A719-85C5FFEABB6F}" type="pres">
      <dgm:prSet presAssocID="{D9D7E819-60DE-4F2C-B8C8-B3D00D3B76E8}" presName="hierChild6" presStyleCnt="0"/>
      <dgm:spPr/>
    </dgm:pt>
    <dgm:pt modelId="{5949ACDC-43FF-4EC9-BBE4-6194648F229C}" type="pres">
      <dgm:prSet presAssocID="{D9D7E819-60DE-4F2C-B8C8-B3D00D3B76E8}" presName="hierChild7" presStyleCnt="0"/>
      <dgm:spPr/>
    </dgm:pt>
    <dgm:pt modelId="{4B5746B2-7F86-4906-B062-86A05C4630FE}" type="pres">
      <dgm:prSet presAssocID="{F9D7C8F1-F6FC-44F1-8402-77D8AF03317B}" presName="Name115" presStyleLbl="parChTrans1D2" presStyleIdx="6" presStyleCnt="7"/>
      <dgm:spPr/>
    </dgm:pt>
    <dgm:pt modelId="{4FAC55CA-7C63-4466-84EE-CB3FC88D1A26}" type="pres">
      <dgm:prSet presAssocID="{9C719C22-E25C-40C3-AA9D-545371821298}" presName="hierRoot3" presStyleCnt="0">
        <dgm:presLayoutVars>
          <dgm:hierBranch val="init"/>
        </dgm:presLayoutVars>
      </dgm:prSet>
      <dgm:spPr/>
    </dgm:pt>
    <dgm:pt modelId="{263C2636-85BD-4F24-AFEB-E1C75B83273B}" type="pres">
      <dgm:prSet presAssocID="{9C719C22-E25C-40C3-AA9D-545371821298}" presName="rootComposite3" presStyleCnt="0"/>
      <dgm:spPr/>
    </dgm:pt>
    <dgm:pt modelId="{22E1C02C-0B37-40F2-A891-E44267AC0BDF}" type="pres">
      <dgm:prSet presAssocID="{9C719C22-E25C-40C3-AA9D-545371821298}" presName="rootText3" presStyleLbl="asst1" presStyleIdx="3" presStyleCnt="4" custLinFactY="98266" custLinFactNeighborX="-8942" custLinFactNeighborY="10000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595756D3-FFD9-470D-95EE-C260DCFE771D}" type="pres">
      <dgm:prSet presAssocID="{9C719C22-E25C-40C3-AA9D-545371821298}" presName="rootConnector3" presStyleLbl="asst1" presStyleIdx="3" presStyleCnt="4"/>
      <dgm:spPr/>
    </dgm:pt>
    <dgm:pt modelId="{ECEF1183-2F89-4E8C-8FD1-BA13E350C0B3}" type="pres">
      <dgm:prSet presAssocID="{9C719C22-E25C-40C3-AA9D-545371821298}" presName="hierChild6" presStyleCnt="0"/>
      <dgm:spPr/>
    </dgm:pt>
    <dgm:pt modelId="{D8CFE44F-C4E3-4762-8A53-CE9CC04BCC0A}" type="pres">
      <dgm:prSet presAssocID="{9C719C22-E25C-40C3-AA9D-545371821298}" presName="hierChild7" presStyleCnt="0"/>
      <dgm:spPr/>
    </dgm:pt>
  </dgm:ptLst>
  <dgm:cxnLst>
    <dgm:cxn modelId="{19EBAA56-A94B-4F75-9DA3-02DB419D998B}" type="presOf" srcId="{BE7E6432-D24D-4352-8F01-93D55A9B1AC0}" destId="{2FA8895E-44A5-4144-B196-41EE1B9071F0}" srcOrd="0" destOrd="0" presId="urn:microsoft.com/office/officeart/2009/3/layout/HorizontalOrganizationChart"/>
    <dgm:cxn modelId="{52C6F0C9-E520-444A-B988-FBBB3981E9E6}" type="presOf" srcId="{9F6E2FFA-DCB7-4D0F-8D9F-9BB2299642E2}" destId="{8E6116E7-4E19-4CC8-9A2F-EBDEBB33FF20}" srcOrd="0" destOrd="0" presId="urn:microsoft.com/office/officeart/2009/3/layout/HorizontalOrganizationChart"/>
    <dgm:cxn modelId="{6CA0020E-5362-4470-A242-021588AEA9F9}" srcId="{1C326AA5-6C61-4E33-8A6D-367DD77C7811}" destId="{797EBDE3-5891-4648-81DC-1DF3940AD8EC}" srcOrd="4" destOrd="0" parTransId="{7C0308CF-776A-4CB0-B41C-0947522903F6}" sibTransId="{BAA5904B-0700-4D9B-9738-B7E33B08BF83}"/>
    <dgm:cxn modelId="{671DDDCA-BA22-4A88-AFC6-5DDC83AACFCA}" type="presOf" srcId="{9C719C22-E25C-40C3-AA9D-545371821298}" destId="{22E1C02C-0B37-40F2-A891-E44267AC0BDF}" srcOrd="0" destOrd="0" presId="urn:microsoft.com/office/officeart/2009/3/layout/HorizontalOrganizationChart"/>
    <dgm:cxn modelId="{413A1BA9-28D1-4C1B-9EFB-332B0B490F57}" type="presOf" srcId="{A2A91F82-6638-4829-AC88-1BDF612E2737}" destId="{41426066-5E6A-47DC-A401-36CA3B00ED90}" srcOrd="0" destOrd="0" presId="urn:microsoft.com/office/officeart/2009/3/layout/HorizontalOrganizationChart"/>
    <dgm:cxn modelId="{B475C636-A28D-418F-8B2A-2E273D6B7461}" type="presOf" srcId="{CCCAC667-26E1-4F00-ADDA-1A532EE104E8}" destId="{E52153FB-0D31-4857-816E-B4D89DD9412D}" srcOrd="0" destOrd="0" presId="urn:microsoft.com/office/officeart/2009/3/layout/HorizontalOrganizationChart"/>
    <dgm:cxn modelId="{5A830FA8-0AC6-47B1-BA58-C7D098976D22}" type="presOf" srcId="{021A2469-BF30-401E-AD6E-A8BB5630B394}" destId="{35CFEE4E-2279-46BE-A143-032C0B516A7D}" srcOrd="1" destOrd="0" presId="urn:microsoft.com/office/officeart/2009/3/layout/HorizontalOrganizationChart"/>
    <dgm:cxn modelId="{E50D5093-D7A5-4FFF-A5F4-5D6FA8344F6D}" srcId="{1C326AA5-6C61-4E33-8A6D-367DD77C7811}" destId="{D9D7E819-60DE-4F2C-B8C8-B3D00D3B76E8}" srcOrd="2" destOrd="0" parTransId="{CD7C596A-3B55-4F63-824F-2A4BAB788C6B}" sibTransId="{6866299B-43DB-400C-9960-893F9730C961}"/>
    <dgm:cxn modelId="{1B45CA25-8BB0-47F1-B08A-9FCE63F129B8}" srcId="{1C326AA5-6C61-4E33-8A6D-367DD77C7811}" destId="{021A2469-BF30-401E-AD6E-A8BB5630B394}" srcOrd="1" destOrd="0" parTransId="{7C399373-7B90-43FF-8701-E2150085DC00}" sibTransId="{7B1C246A-B0DA-4CE9-AB88-F620F68BBF04}"/>
    <dgm:cxn modelId="{A4A9320C-4577-4DCE-BF9C-6ED7BBCCDDF2}" type="presOf" srcId="{7C0308CF-776A-4CB0-B41C-0947522903F6}" destId="{C62EFB19-E387-4E62-BBBD-8472B71CAEF8}" srcOrd="0" destOrd="0" presId="urn:microsoft.com/office/officeart/2009/3/layout/HorizontalOrganizationChart"/>
    <dgm:cxn modelId="{4A3DBA88-0128-4D2A-9006-CE230F9F4427}" srcId="{1C326AA5-6C61-4E33-8A6D-367DD77C7811}" destId="{FCB36559-BF6D-4CE4-9656-177D01F496F1}" srcOrd="6" destOrd="0" parTransId="{CB315E87-9CB6-42EF-A886-AE727EAA81AB}" sibTransId="{CBDFE863-DD1B-4493-8681-D329FA1A7654}"/>
    <dgm:cxn modelId="{18178C96-BD2E-4772-B086-140F4437DA3C}" type="presOf" srcId="{A2A91F82-6638-4829-AC88-1BDF612E2737}" destId="{84EE6A0D-A00A-435B-A099-389C82572A0D}" srcOrd="1" destOrd="0" presId="urn:microsoft.com/office/officeart/2009/3/layout/HorizontalOrganizationChart"/>
    <dgm:cxn modelId="{E3D346DB-7727-432B-8BA5-CFFC9DEDD0E8}" type="presOf" srcId="{D9D7E819-60DE-4F2C-B8C8-B3D00D3B76E8}" destId="{3A941C7F-D508-4896-B1F9-59261A55C1B4}" srcOrd="0" destOrd="0" presId="urn:microsoft.com/office/officeart/2009/3/layout/HorizontalOrganizationChart"/>
    <dgm:cxn modelId="{09FC5E91-113D-4FF9-9204-088B82131153}" type="presOf" srcId="{BE7E6432-D24D-4352-8F01-93D55A9B1AC0}" destId="{05383FFF-7DBC-420D-BBE0-122AADB6391C}" srcOrd="1" destOrd="0" presId="urn:microsoft.com/office/officeart/2009/3/layout/HorizontalOrganizationChart"/>
    <dgm:cxn modelId="{A2080350-4E48-4123-9B9B-2F20A81D13C5}" type="presOf" srcId="{797EBDE3-5891-4648-81DC-1DF3940AD8EC}" destId="{8587DCF7-0952-4BF9-B829-5DF6A5452B32}" srcOrd="0" destOrd="0" presId="urn:microsoft.com/office/officeart/2009/3/layout/HorizontalOrganizationChart"/>
    <dgm:cxn modelId="{28E72443-5A9A-4A69-A680-C3262886E44D}" type="presOf" srcId="{021A2469-BF30-401E-AD6E-A8BB5630B394}" destId="{94A70796-6C0C-413C-A8D7-2DE12E19DB93}" srcOrd="0" destOrd="0" presId="urn:microsoft.com/office/officeart/2009/3/layout/HorizontalOrganizationChart"/>
    <dgm:cxn modelId="{417DA36C-A63D-4E78-B3E4-5CA513610B9E}" type="presOf" srcId="{CB315E87-9CB6-42EF-A886-AE727EAA81AB}" destId="{AF62DCB9-D8B2-4D11-BF9E-48D94273F609}" srcOrd="0" destOrd="0" presId="urn:microsoft.com/office/officeart/2009/3/layout/HorizontalOrganizationChart"/>
    <dgm:cxn modelId="{316A4B96-0F94-4D1C-8D0B-54ABE175387E}" srcId="{7CCFDB76-C415-4262-B900-1C725244E280}" destId="{1C326AA5-6C61-4E33-8A6D-367DD77C7811}" srcOrd="0" destOrd="0" parTransId="{914F6D54-FFAA-4B0D-9200-F38D77105360}" sibTransId="{AB2DB431-FDFD-4A6F-9758-12EA5D8E89A0}"/>
    <dgm:cxn modelId="{8E66E11A-AB78-4222-A436-9F67227E3AEB}" type="presOf" srcId="{7C399373-7B90-43FF-8701-E2150085DC00}" destId="{AF8D5FA4-5082-4D72-A154-A633608A9ABE}" srcOrd="0" destOrd="0" presId="urn:microsoft.com/office/officeart/2009/3/layout/HorizontalOrganizationChart"/>
    <dgm:cxn modelId="{06DF1D21-6E44-4F3F-B7B8-FDCFDC16EB2B}" type="presOf" srcId="{1C326AA5-6C61-4E33-8A6D-367DD77C7811}" destId="{5CE8601F-7C84-4778-913F-3526A2CE6DDD}" srcOrd="0" destOrd="0" presId="urn:microsoft.com/office/officeart/2009/3/layout/HorizontalOrganizationChart"/>
    <dgm:cxn modelId="{6DBB371E-B5E9-4E3B-9659-85D924FBFBE6}" type="presOf" srcId="{F9D7C8F1-F6FC-44F1-8402-77D8AF03317B}" destId="{4B5746B2-7F86-4906-B062-86A05C4630FE}" srcOrd="0" destOrd="0" presId="urn:microsoft.com/office/officeart/2009/3/layout/HorizontalOrganizationChart"/>
    <dgm:cxn modelId="{AE79C34C-BEFF-4163-9686-5F476FEE54D4}" srcId="{1C326AA5-6C61-4E33-8A6D-367DD77C7811}" destId="{9C719C22-E25C-40C3-AA9D-545371821298}" srcOrd="3" destOrd="0" parTransId="{F9D7C8F1-F6FC-44F1-8402-77D8AF03317B}" sibTransId="{6539765C-903B-4890-A102-25F984A19112}"/>
    <dgm:cxn modelId="{8F8FA611-6E01-450A-B757-E5C3396C6F1E}" type="presOf" srcId="{7CCFDB76-C415-4262-B900-1C725244E280}" destId="{94A4916D-B6DA-46CD-8FDD-773919E41535}" srcOrd="0" destOrd="0" presId="urn:microsoft.com/office/officeart/2009/3/layout/HorizontalOrganizationChart"/>
    <dgm:cxn modelId="{70940623-A2FB-4B87-9FF8-6DD8A34A4392}" type="presOf" srcId="{FCB36559-BF6D-4CE4-9656-177D01F496F1}" destId="{E74EB21D-55B2-4BEC-8753-EC4BFA9C8F77}" srcOrd="1" destOrd="0" presId="urn:microsoft.com/office/officeart/2009/3/layout/HorizontalOrganizationChart"/>
    <dgm:cxn modelId="{A06C05A1-6511-4B85-B947-B62D780B9FE2}" srcId="{1C326AA5-6C61-4E33-8A6D-367DD77C7811}" destId="{BE7E6432-D24D-4352-8F01-93D55A9B1AC0}" srcOrd="5" destOrd="0" parTransId="{CCCAC667-26E1-4F00-ADDA-1A532EE104E8}" sibTransId="{140209CC-E298-4E17-9D9F-C4312DF1F380}"/>
    <dgm:cxn modelId="{72D55C89-BE3D-4D88-B71B-D107BE14DB1F}" srcId="{1C326AA5-6C61-4E33-8A6D-367DD77C7811}" destId="{A2A91F82-6638-4829-AC88-1BDF612E2737}" srcOrd="0" destOrd="0" parTransId="{9F6E2FFA-DCB7-4D0F-8D9F-9BB2299642E2}" sibTransId="{236092B3-D027-461F-9B33-95EBE50D7C43}"/>
    <dgm:cxn modelId="{042B3DF7-8873-4B24-B92B-C1404E077B23}" type="presOf" srcId="{9C719C22-E25C-40C3-AA9D-545371821298}" destId="{595756D3-FFD9-470D-95EE-C260DCFE771D}" srcOrd="1" destOrd="0" presId="urn:microsoft.com/office/officeart/2009/3/layout/HorizontalOrganizationChart"/>
    <dgm:cxn modelId="{0E0EE022-3225-4CDC-A8BF-BC2F4A260C60}" type="presOf" srcId="{CD7C596A-3B55-4F63-824F-2A4BAB788C6B}" destId="{B5A94F15-74F5-47D8-A174-6CB466065875}" srcOrd="0" destOrd="0" presId="urn:microsoft.com/office/officeart/2009/3/layout/HorizontalOrganizationChart"/>
    <dgm:cxn modelId="{1FBCD21F-0883-4C47-8A1B-9F0FD12E0449}" type="presOf" srcId="{1C326AA5-6C61-4E33-8A6D-367DD77C7811}" destId="{2FA3702E-8AD7-4443-8E73-7504097DDD41}" srcOrd="1" destOrd="0" presId="urn:microsoft.com/office/officeart/2009/3/layout/HorizontalOrganizationChart"/>
    <dgm:cxn modelId="{2D345629-318A-4F1E-998F-F3649BD745CE}" type="presOf" srcId="{FCB36559-BF6D-4CE4-9656-177D01F496F1}" destId="{15471574-C276-42DB-99F3-880C6F99E9D5}" srcOrd="0" destOrd="0" presId="urn:microsoft.com/office/officeart/2009/3/layout/HorizontalOrganizationChart"/>
    <dgm:cxn modelId="{654E71E4-88CA-4E03-A25B-AFE601E58CD4}" type="presOf" srcId="{797EBDE3-5891-4648-81DC-1DF3940AD8EC}" destId="{F8C2C243-7BA2-4A10-87DC-EA4D550661F7}" srcOrd="1" destOrd="0" presId="urn:microsoft.com/office/officeart/2009/3/layout/HorizontalOrganizationChart"/>
    <dgm:cxn modelId="{BF26658D-0745-4BD3-A040-269D0AC2994A}" type="presOf" srcId="{D9D7E819-60DE-4F2C-B8C8-B3D00D3B76E8}" destId="{CE1EEC9C-B0FB-4987-A352-9A070DD70D26}" srcOrd="1" destOrd="0" presId="urn:microsoft.com/office/officeart/2009/3/layout/HorizontalOrganizationChart"/>
    <dgm:cxn modelId="{E88075C1-BCCF-4089-B755-2B06B0EBB8EE}" type="presParOf" srcId="{94A4916D-B6DA-46CD-8FDD-773919E41535}" destId="{18C0E43C-719F-4A13-ACB3-8FC0D3AC41D2}" srcOrd="0" destOrd="0" presId="urn:microsoft.com/office/officeart/2009/3/layout/HorizontalOrganizationChart"/>
    <dgm:cxn modelId="{643C43F8-40D2-4047-B0EE-86A407DE7B52}" type="presParOf" srcId="{18C0E43C-719F-4A13-ACB3-8FC0D3AC41D2}" destId="{30A8482C-E3A4-4474-A01F-4079A80C89FE}" srcOrd="0" destOrd="0" presId="urn:microsoft.com/office/officeart/2009/3/layout/HorizontalOrganizationChart"/>
    <dgm:cxn modelId="{3262041A-503D-417B-B307-EDD027CC2826}" type="presParOf" srcId="{30A8482C-E3A4-4474-A01F-4079A80C89FE}" destId="{5CE8601F-7C84-4778-913F-3526A2CE6DDD}" srcOrd="0" destOrd="0" presId="urn:microsoft.com/office/officeart/2009/3/layout/HorizontalOrganizationChart"/>
    <dgm:cxn modelId="{D438CF3B-9E8B-4835-BA82-4CAA3D2CBFDD}" type="presParOf" srcId="{30A8482C-E3A4-4474-A01F-4079A80C89FE}" destId="{2FA3702E-8AD7-4443-8E73-7504097DDD41}" srcOrd="1" destOrd="0" presId="urn:microsoft.com/office/officeart/2009/3/layout/HorizontalOrganizationChart"/>
    <dgm:cxn modelId="{471B807A-3DB3-4CD1-B17E-A6B8BC6DAB91}" type="presParOf" srcId="{18C0E43C-719F-4A13-ACB3-8FC0D3AC41D2}" destId="{D7A3D66D-609F-44DD-AE30-E652E7EB8971}" srcOrd="1" destOrd="0" presId="urn:microsoft.com/office/officeart/2009/3/layout/HorizontalOrganizationChart"/>
    <dgm:cxn modelId="{2321A5E9-E73B-4EE4-878A-620B6B6F354A}" type="presParOf" srcId="{D7A3D66D-609F-44DD-AE30-E652E7EB8971}" destId="{C62EFB19-E387-4E62-BBBD-8472B71CAEF8}" srcOrd="0" destOrd="0" presId="urn:microsoft.com/office/officeart/2009/3/layout/HorizontalOrganizationChart"/>
    <dgm:cxn modelId="{05FD72FF-5B93-4EA3-9B69-23B636FA3471}" type="presParOf" srcId="{D7A3D66D-609F-44DD-AE30-E652E7EB8971}" destId="{B06AA183-B545-41AD-A93F-5D6DFF901772}" srcOrd="1" destOrd="0" presId="urn:microsoft.com/office/officeart/2009/3/layout/HorizontalOrganizationChart"/>
    <dgm:cxn modelId="{2AAFB0A4-0F38-4CAD-8BDE-7C4AA4D4C94A}" type="presParOf" srcId="{B06AA183-B545-41AD-A93F-5D6DFF901772}" destId="{A64A4CD0-BDBE-4027-9FCF-013B2CA30082}" srcOrd="0" destOrd="0" presId="urn:microsoft.com/office/officeart/2009/3/layout/HorizontalOrganizationChart"/>
    <dgm:cxn modelId="{6F32CEC0-E086-4380-8FD8-352F1169B2AD}" type="presParOf" srcId="{A64A4CD0-BDBE-4027-9FCF-013B2CA30082}" destId="{8587DCF7-0952-4BF9-B829-5DF6A5452B32}" srcOrd="0" destOrd="0" presId="urn:microsoft.com/office/officeart/2009/3/layout/HorizontalOrganizationChart"/>
    <dgm:cxn modelId="{3FA1BC27-3F78-4342-919E-A810C4F088B7}" type="presParOf" srcId="{A64A4CD0-BDBE-4027-9FCF-013B2CA30082}" destId="{F8C2C243-7BA2-4A10-87DC-EA4D550661F7}" srcOrd="1" destOrd="0" presId="urn:microsoft.com/office/officeart/2009/3/layout/HorizontalOrganizationChart"/>
    <dgm:cxn modelId="{B45496F9-82E1-4A37-8ED2-B63455D8995C}" type="presParOf" srcId="{B06AA183-B545-41AD-A93F-5D6DFF901772}" destId="{BF841894-9E6C-440D-B930-439CE03D371B}" srcOrd="1" destOrd="0" presId="urn:microsoft.com/office/officeart/2009/3/layout/HorizontalOrganizationChart"/>
    <dgm:cxn modelId="{75B9D14C-CE4D-4B33-B6BD-556BC9E31EA9}" type="presParOf" srcId="{B06AA183-B545-41AD-A93F-5D6DFF901772}" destId="{94BAEF7D-358D-46B9-96CF-93ABF11A3207}" srcOrd="2" destOrd="0" presId="urn:microsoft.com/office/officeart/2009/3/layout/HorizontalOrganizationChart"/>
    <dgm:cxn modelId="{1C3F780A-F620-43C0-A981-2E2C3CB0F12E}" type="presParOf" srcId="{D7A3D66D-609F-44DD-AE30-E652E7EB8971}" destId="{E52153FB-0D31-4857-816E-B4D89DD9412D}" srcOrd="2" destOrd="0" presId="urn:microsoft.com/office/officeart/2009/3/layout/HorizontalOrganizationChart"/>
    <dgm:cxn modelId="{91CE3082-10FA-46B5-8B20-5ABE4456EE42}" type="presParOf" srcId="{D7A3D66D-609F-44DD-AE30-E652E7EB8971}" destId="{D9C2E7B9-E34E-4FF5-9CC2-BD8F76A1E915}" srcOrd="3" destOrd="0" presId="urn:microsoft.com/office/officeart/2009/3/layout/HorizontalOrganizationChart"/>
    <dgm:cxn modelId="{2B1AFC5F-53DE-4C2C-AE21-8CCA5B9B29CD}" type="presParOf" srcId="{D9C2E7B9-E34E-4FF5-9CC2-BD8F76A1E915}" destId="{9A1AEC7E-75CA-4102-BD83-772FF5223351}" srcOrd="0" destOrd="0" presId="urn:microsoft.com/office/officeart/2009/3/layout/HorizontalOrganizationChart"/>
    <dgm:cxn modelId="{EB1B8261-3ACF-438D-A423-7BE1316DBA84}" type="presParOf" srcId="{9A1AEC7E-75CA-4102-BD83-772FF5223351}" destId="{2FA8895E-44A5-4144-B196-41EE1B9071F0}" srcOrd="0" destOrd="0" presId="urn:microsoft.com/office/officeart/2009/3/layout/HorizontalOrganizationChart"/>
    <dgm:cxn modelId="{5815C9FD-5970-42DB-8949-0485906E23A9}" type="presParOf" srcId="{9A1AEC7E-75CA-4102-BD83-772FF5223351}" destId="{05383FFF-7DBC-420D-BBE0-122AADB6391C}" srcOrd="1" destOrd="0" presId="urn:microsoft.com/office/officeart/2009/3/layout/HorizontalOrganizationChart"/>
    <dgm:cxn modelId="{74EF797B-C055-4D7F-823F-F8CE0A2F3EC6}" type="presParOf" srcId="{D9C2E7B9-E34E-4FF5-9CC2-BD8F76A1E915}" destId="{3786AADB-48E0-4811-8E68-30149B2F589D}" srcOrd="1" destOrd="0" presId="urn:microsoft.com/office/officeart/2009/3/layout/HorizontalOrganizationChart"/>
    <dgm:cxn modelId="{96CC837B-9221-4E04-B811-7CAED4571CA7}" type="presParOf" srcId="{D9C2E7B9-E34E-4FF5-9CC2-BD8F76A1E915}" destId="{8FC2AF73-DB02-49D4-B7B3-C2ADA254A83C}" srcOrd="2" destOrd="0" presId="urn:microsoft.com/office/officeart/2009/3/layout/HorizontalOrganizationChart"/>
    <dgm:cxn modelId="{8A50ED89-F140-45A0-9E16-AA13C8952B97}" type="presParOf" srcId="{D7A3D66D-609F-44DD-AE30-E652E7EB8971}" destId="{AF62DCB9-D8B2-4D11-BF9E-48D94273F609}" srcOrd="4" destOrd="0" presId="urn:microsoft.com/office/officeart/2009/3/layout/HorizontalOrganizationChart"/>
    <dgm:cxn modelId="{A5C20EF6-8A96-46AD-A64A-5654146F20FB}" type="presParOf" srcId="{D7A3D66D-609F-44DD-AE30-E652E7EB8971}" destId="{CB20D1F5-090D-41E8-AB42-276138BF0C51}" srcOrd="5" destOrd="0" presId="urn:microsoft.com/office/officeart/2009/3/layout/HorizontalOrganizationChart"/>
    <dgm:cxn modelId="{BF00A2A5-C739-4748-ABAC-6300723E6A9B}" type="presParOf" srcId="{CB20D1F5-090D-41E8-AB42-276138BF0C51}" destId="{AF3C9C1F-BA6E-4D00-A59C-FE62EFAFB122}" srcOrd="0" destOrd="0" presId="urn:microsoft.com/office/officeart/2009/3/layout/HorizontalOrganizationChart"/>
    <dgm:cxn modelId="{17DFCF5C-B842-45B1-9EF0-95768CADDC2F}" type="presParOf" srcId="{AF3C9C1F-BA6E-4D00-A59C-FE62EFAFB122}" destId="{15471574-C276-42DB-99F3-880C6F99E9D5}" srcOrd="0" destOrd="0" presId="urn:microsoft.com/office/officeart/2009/3/layout/HorizontalOrganizationChart"/>
    <dgm:cxn modelId="{09666546-93C3-4689-9BDC-3A244E8C30D6}" type="presParOf" srcId="{AF3C9C1F-BA6E-4D00-A59C-FE62EFAFB122}" destId="{E74EB21D-55B2-4BEC-8753-EC4BFA9C8F77}" srcOrd="1" destOrd="0" presId="urn:microsoft.com/office/officeart/2009/3/layout/HorizontalOrganizationChart"/>
    <dgm:cxn modelId="{00277335-FF23-46EE-BF6E-C8DDD1E4D3A4}" type="presParOf" srcId="{CB20D1F5-090D-41E8-AB42-276138BF0C51}" destId="{6BB9EADB-4938-4F8E-A6E9-E38383C16CB6}" srcOrd="1" destOrd="0" presId="urn:microsoft.com/office/officeart/2009/3/layout/HorizontalOrganizationChart"/>
    <dgm:cxn modelId="{97BD1720-D727-4F5D-9A62-B7D2BBA4994A}" type="presParOf" srcId="{CB20D1F5-090D-41E8-AB42-276138BF0C51}" destId="{B9D5A9F3-0136-4533-BB73-FE9CC2B00465}" srcOrd="2" destOrd="0" presId="urn:microsoft.com/office/officeart/2009/3/layout/HorizontalOrganizationChart"/>
    <dgm:cxn modelId="{2064043F-0E45-454E-94A1-64D8E49B9F93}" type="presParOf" srcId="{18C0E43C-719F-4A13-ACB3-8FC0D3AC41D2}" destId="{10E99415-8223-4A97-A1F7-6BBB4135EA94}" srcOrd="2" destOrd="0" presId="urn:microsoft.com/office/officeart/2009/3/layout/HorizontalOrganizationChart"/>
    <dgm:cxn modelId="{F2E8177C-4F09-4115-BE8A-2E85943E42C5}" type="presParOf" srcId="{10E99415-8223-4A97-A1F7-6BBB4135EA94}" destId="{8E6116E7-4E19-4CC8-9A2F-EBDEBB33FF20}" srcOrd="0" destOrd="0" presId="urn:microsoft.com/office/officeart/2009/3/layout/HorizontalOrganizationChart"/>
    <dgm:cxn modelId="{EA6EAE4F-AF97-43B2-90B1-FD77BC0EBAF7}" type="presParOf" srcId="{10E99415-8223-4A97-A1F7-6BBB4135EA94}" destId="{08636B6F-8578-42D8-9715-1E9923F5394E}" srcOrd="1" destOrd="0" presId="urn:microsoft.com/office/officeart/2009/3/layout/HorizontalOrganizationChart"/>
    <dgm:cxn modelId="{6756EF36-0364-43AF-8484-53B19F838EB9}" type="presParOf" srcId="{08636B6F-8578-42D8-9715-1E9923F5394E}" destId="{C5BB2C0C-D63E-4BD5-83CC-A4B8C3C9E9AD}" srcOrd="0" destOrd="0" presId="urn:microsoft.com/office/officeart/2009/3/layout/HorizontalOrganizationChart"/>
    <dgm:cxn modelId="{92405066-9E00-48E6-8B63-36D423CC8D46}" type="presParOf" srcId="{C5BB2C0C-D63E-4BD5-83CC-A4B8C3C9E9AD}" destId="{41426066-5E6A-47DC-A401-36CA3B00ED90}" srcOrd="0" destOrd="0" presId="urn:microsoft.com/office/officeart/2009/3/layout/HorizontalOrganizationChart"/>
    <dgm:cxn modelId="{DE561D8F-38A5-4913-8938-711C83EAB3C4}" type="presParOf" srcId="{C5BB2C0C-D63E-4BD5-83CC-A4B8C3C9E9AD}" destId="{84EE6A0D-A00A-435B-A099-389C82572A0D}" srcOrd="1" destOrd="0" presId="urn:microsoft.com/office/officeart/2009/3/layout/HorizontalOrganizationChart"/>
    <dgm:cxn modelId="{175EB8DC-1497-4B80-943C-FEBAB5100564}" type="presParOf" srcId="{08636B6F-8578-42D8-9715-1E9923F5394E}" destId="{FF05DF87-B71D-45BF-A650-AE85987B1A11}" srcOrd="1" destOrd="0" presId="urn:microsoft.com/office/officeart/2009/3/layout/HorizontalOrganizationChart"/>
    <dgm:cxn modelId="{F1517F21-54DD-4366-82D4-F3A43A2D36BE}" type="presParOf" srcId="{08636B6F-8578-42D8-9715-1E9923F5394E}" destId="{0972B862-82D2-46EC-BB86-1EC0FA477C83}" srcOrd="2" destOrd="0" presId="urn:microsoft.com/office/officeart/2009/3/layout/HorizontalOrganizationChart"/>
    <dgm:cxn modelId="{E1C13B3C-BB62-4908-9181-70B12E3F4692}" type="presParOf" srcId="{10E99415-8223-4A97-A1F7-6BBB4135EA94}" destId="{AF8D5FA4-5082-4D72-A154-A633608A9ABE}" srcOrd="2" destOrd="0" presId="urn:microsoft.com/office/officeart/2009/3/layout/HorizontalOrganizationChart"/>
    <dgm:cxn modelId="{44DF1E41-8754-4780-9020-B96F1E7B8941}" type="presParOf" srcId="{10E99415-8223-4A97-A1F7-6BBB4135EA94}" destId="{42697F38-9019-4F85-9EAD-D8E068FE113D}" srcOrd="3" destOrd="0" presId="urn:microsoft.com/office/officeart/2009/3/layout/HorizontalOrganizationChart"/>
    <dgm:cxn modelId="{24E115B1-61DD-49D6-8836-C3023767F853}" type="presParOf" srcId="{42697F38-9019-4F85-9EAD-D8E068FE113D}" destId="{81509D47-14DC-4CB7-8B05-CE206DCF31AA}" srcOrd="0" destOrd="0" presId="urn:microsoft.com/office/officeart/2009/3/layout/HorizontalOrganizationChart"/>
    <dgm:cxn modelId="{B8D3852E-0115-4F44-81D7-06B28E133F5D}" type="presParOf" srcId="{81509D47-14DC-4CB7-8B05-CE206DCF31AA}" destId="{94A70796-6C0C-413C-A8D7-2DE12E19DB93}" srcOrd="0" destOrd="0" presId="urn:microsoft.com/office/officeart/2009/3/layout/HorizontalOrganizationChart"/>
    <dgm:cxn modelId="{A09D91E6-35DF-4045-8521-CA1797BDEC03}" type="presParOf" srcId="{81509D47-14DC-4CB7-8B05-CE206DCF31AA}" destId="{35CFEE4E-2279-46BE-A143-032C0B516A7D}" srcOrd="1" destOrd="0" presId="urn:microsoft.com/office/officeart/2009/3/layout/HorizontalOrganizationChart"/>
    <dgm:cxn modelId="{0227EDEA-EEB1-49E5-9837-6E051F068EF8}" type="presParOf" srcId="{42697F38-9019-4F85-9EAD-D8E068FE113D}" destId="{38CBB9F4-4902-4694-B5E9-F5D76A96FFC4}" srcOrd="1" destOrd="0" presId="urn:microsoft.com/office/officeart/2009/3/layout/HorizontalOrganizationChart"/>
    <dgm:cxn modelId="{1DC9D0AF-096C-4CDB-AA3F-21D36BF7DADB}" type="presParOf" srcId="{42697F38-9019-4F85-9EAD-D8E068FE113D}" destId="{B3EE62BE-3FA5-48BC-BA70-14664AC9999A}" srcOrd="2" destOrd="0" presId="urn:microsoft.com/office/officeart/2009/3/layout/HorizontalOrganizationChart"/>
    <dgm:cxn modelId="{8B1070E6-2033-46FE-AEB6-CA15FFB5D07E}" type="presParOf" srcId="{10E99415-8223-4A97-A1F7-6BBB4135EA94}" destId="{B5A94F15-74F5-47D8-A174-6CB466065875}" srcOrd="4" destOrd="0" presId="urn:microsoft.com/office/officeart/2009/3/layout/HorizontalOrganizationChart"/>
    <dgm:cxn modelId="{E491D4CD-1F46-4514-AF13-DB5CE8F1CB6C}" type="presParOf" srcId="{10E99415-8223-4A97-A1F7-6BBB4135EA94}" destId="{1142E0B4-1222-4792-965F-0C8E06AF7279}" srcOrd="5" destOrd="0" presId="urn:microsoft.com/office/officeart/2009/3/layout/HorizontalOrganizationChart"/>
    <dgm:cxn modelId="{54D6359F-887F-4B12-A566-ADEF6932826B}" type="presParOf" srcId="{1142E0B4-1222-4792-965F-0C8E06AF7279}" destId="{32B584EE-A2E1-4291-9CD9-3313456D0773}" srcOrd="0" destOrd="0" presId="urn:microsoft.com/office/officeart/2009/3/layout/HorizontalOrganizationChart"/>
    <dgm:cxn modelId="{60CC5EF0-43D2-4E89-A2D5-2F82AD760DCF}" type="presParOf" srcId="{32B584EE-A2E1-4291-9CD9-3313456D0773}" destId="{3A941C7F-D508-4896-B1F9-59261A55C1B4}" srcOrd="0" destOrd="0" presId="urn:microsoft.com/office/officeart/2009/3/layout/HorizontalOrganizationChart"/>
    <dgm:cxn modelId="{DCF72E32-E292-4762-99C5-AFED67FD5255}" type="presParOf" srcId="{32B584EE-A2E1-4291-9CD9-3313456D0773}" destId="{CE1EEC9C-B0FB-4987-A352-9A070DD70D26}" srcOrd="1" destOrd="0" presId="urn:microsoft.com/office/officeart/2009/3/layout/HorizontalOrganizationChart"/>
    <dgm:cxn modelId="{6AB44724-B54E-45A0-959C-1E6DC2F2D40B}" type="presParOf" srcId="{1142E0B4-1222-4792-965F-0C8E06AF7279}" destId="{DF167FD2-F9DE-4D59-A719-85C5FFEABB6F}" srcOrd="1" destOrd="0" presId="urn:microsoft.com/office/officeart/2009/3/layout/HorizontalOrganizationChart"/>
    <dgm:cxn modelId="{838EB942-459B-40E3-A406-C725892C5C08}" type="presParOf" srcId="{1142E0B4-1222-4792-965F-0C8E06AF7279}" destId="{5949ACDC-43FF-4EC9-BBE4-6194648F229C}" srcOrd="2" destOrd="0" presId="urn:microsoft.com/office/officeart/2009/3/layout/HorizontalOrganizationChart"/>
    <dgm:cxn modelId="{C9DC9608-8E57-49E0-A86A-87BA211FD737}" type="presParOf" srcId="{10E99415-8223-4A97-A1F7-6BBB4135EA94}" destId="{4B5746B2-7F86-4906-B062-86A05C4630FE}" srcOrd="6" destOrd="0" presId="urn:microsoft.com/office/officeart/2009/3/layout/HorizontalOrganizationChart"/>
    <dgm:cxn modelId="{F50E089F-B233-42C8-97BB-AC453E749746}" type="presParOf" srcId="{10E99415-8223-4A97-A1F7-6BBB4135EA94}" destId="{4FAC55CA-7C63-4466-84EE-CB3FC88D1A26}" srcOrd="7" destOrd="0" presId="urn:microsoft.com/office/officeart/2009/3/layout/HorizontalOrganizationChart"/>
    <dgm:cxn modelId="{3D91C642-2279-4A1B-99DC-40D0FCEBC165}" type="presParOf" srcId="{4FAC55CA-7C63-4466-84EE-CB3FC88D1A26}" destId="{263C2636-85BD-4F24-AFEB-E1C75B83273B}" srcOrd="0" destOrd="0" presId="urn:microsoft.com/office/officeart/2009/3/layout/HorizontalOrganizationChart"/>
    <dgm:cxn modelId="{28E4C790-3470-4572-B95A-C0A05DC5C383}" type="presParOf" srcId="{263C2636-85BD-4F24-AFEB-E1C75B83273B}" destId="{22E1C02C-0B37-40F2-A891-E44267AC0BDF}" srcOrd="0" destOrd="0" presId="urn:microsoft.com/office/officeart/2009/3/layout/HorizontalOrganizationChart"/>
    <dgm:cxn modelId="{2A06A124-5179-43FA-9070-2484CF860034}" type="presParOf" srcId="{263C2636-85BD-4F24-AFEB-E1C75B83273B}" destId="{595756D3-FFD9-470D-95EE-C260DCFE771D}" srcOrd="1" destOrd="0" presId="urn:microsoft.com/office/officeart/2009/3/layout/HorizontalOrganizationChart"/>
    <dgm:cxn modelId="{12547200-1AD0-4C0A-A41A-6FC244F12A12}" type="presParOf" srcId="{4FAC55CA-7C63-4466-84EE-CB3FC88D1A26}" destId="{ECEF1183-2F89-4E8C-8FD1-BA13E350C0B3}" srcOrd="1" destOrd="0" presId="urn:microsoft.com/office/officeart/2009/3/layout/HorizontalOrganizationChart"/>
    <dgm:cxn modelId="{05F940D9-52C7-49ED-AF48-18369CB2ECCF}" type="presParOf" srcId="{4FAC55CA-7C63-4466-84EE-CB3FC88D1A26}" destId="{D8CFE44F-C4E3-4762-8A53-CE9CC04BCC0A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EBA2606-AD3C-4050-8EE5-5CCF4178C10F}" type="doc">
      <dgm:prSet loTypeId="urn:microsoft.com/office/officeart/2005/8/layout/orgChart1" loCatId="hierarchy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uk-UA"/>
        </a:p>
      </dgm:t>
    </dgm:pt>
    <dgm:pt modelId="{33C3B22F-30C8-4FF1-973F-5B5D00E60A59}">
      <dgm:prSet phldrT="[Текст]" custT="1"/>
      <dgm:spPr/>
      <dgm:t>
        <a:bodyPr/>
        <a:lstStyle/>
        <a:p>
          <a:r>
            <a:rPr lang="uk-UA" sz="1800" b="1" i="0" dirty="0" smtClean="0"/>
            <a:t>Еластомери</a:t>
          </a:r>
          <a:endParaRPr lang="uk-UA" sz="1800" dirty="0"/>
        </a:p>
      </dgm:t>
    </dgm:pt>
    <dgm:pt modelId="{38DF8BA4-32A4-4AC1-9746-56807ABADC52}" type="parTrans" cxnId="{E9CA936F-F10C-4BBF-84DA-1ECF28C0B05B}">
      <dgm:prSet/>
      <dgm:spPr/>
      <dgm:t>
        <a:bodyPr/>
        <a:lstStyle/>
        <a:p>
          <a:endParaRPr lang="uk-UA"/>
        </a:p>
      </dgm:t>
    </dgm:pt>
    <dgm:pt modelId="{937C198A-D909-45E6-B0FC-6ABEF1E96D96}" type="sibTrans" cxnId="{E9CA936F-F10C-4BBF-84DA-1ECF28C0B05B}">
      <dgm:prSet/>
      <dgm:spPr/>
      <dgm:t>
        <a:bodyPr/>
        <a:lstStyle/>
        <a:p>
          <a:endParaRPr lang="uk-UA"/>
        </a:p>
      </dgm:t>
    </dgm:pt>
    <dgm:pt modelId="{728F3E6E-9765-4411-8760-D869C35E5CC7}" type="asst">
      <dgm:prSet phldrT="[Текст]" custT="1"/>
      <dgm:spPr/>
      <dgm:t>
        <a:bodyPr/>
        <a:lstStyle/>
        <a:p>
          <a:r>
            <a:rPr lang="uk-UA" sz="1800" b="0" i="1" dirty="0" smtClean="0"/>
            <a:t>ізопренові </a:t>
          </a:r>
          <a:r>
            <a:rPr lang="uk-UA" sz="1800" b="0" i="1" dirty="0" err="1" smtClean="0"/>
            <a:t>каучуки</a:t>
          </a:r>
          <a:endParaRPr lang="uk-UA" sz="1800" dirty="0"/>
        </a:p>
      </dgm:t>
    </dgm:pt>
    <dgm:pt modelId="{BD77F0EE-8084-45CA-98BB-BA7DCEA8A515}" type="parTrans" cxnId="{DD2FC325-104A-482B-BD81-338EAB1B9C1C}">
      <dgm:prSet/>
      <dgm:spPr/>
      <dgm:t>
        <a:bodyPr/>
        <a:lstStyle/>
        <a:p>
          <a:endParaRPr lang="uk-UA"/>
        </a:p>
      </dgm:t>
    </dgm:pt>
    <dgm:pt modelId="{74D01706-B43E-477B-8F02-CB0926560C4A}" type="sibTrans" cxnId="{DD2FC325-104A-482B-BD81-338EAB1B9C1C}">
      <dgm:prSet/>
      <dgm:spPr/>
      <dgm:t>
        <a:bodyPr/>
        <a:lstStyle/>
        <a:p>
          <a:endParaRPr lang="uk-UA"/>
        </a:p>
      </dgm:t>
    </dgm:pt>
    <dgm:pt modelId="{96C50C1F-EC15-433E-9E8D-A3DD60CF4AD9}">
      <dgm:prSet phldrT="[Текст]" custT="1"/>
      <dgm:spPr/>
      <dgm:t>
        <a:bodyPr/>
        <a:lstStyle/>
        <a:p>
          <a:r>
            <a:rPr lang="uk-UA" sz="1800" b="0" i="1" dirty="0" smtClean="0"/>
            <a:t>бутадієновий каучук</a:t>
          </a:r>
          <a:endParaRPr lang="uk-UA" sz="1800" dirty="0"/>
        </a:p>
      </dgm:t>
    </dgm:pt>
    <dgm:pt modelId="{C7732C41-01D4-49BC-ACCD-AE8EEAEC29F4}" type="parTrans" cxnId="{C57EE800-7A9E-434D-97E8-5F8A569126A7}">
      <dgm:prSet/>
      <dgm:spPr/>
      <dgm:t>
        <a:bodyPr/>
        <a:lstStyle/>
        <a:p>
          <a:endParaRPr lang="uk-UA"/>
        </a:p>
      </dgm:t>
    </dgm:pt>
    <dgm:pt modelId="{B69EFE5F-CB6C-4893-8A46-2903B2F524C1}" type="sibTrans" cxnId="{C57EE800-7A9E-434D-97E8-5F8A569126A7}">
      <dgm:prSet/>
      <dgm:spPr/>
      <dgm:t>
        <a:bodyPr/>
        <a:lstStyle/>
        <a:p>
          <a:endParaRPr lang="uk-UA"/>
        </a:p>
      </dgm:t>
    </dgm:pt>
    <dgm:pt modelId="{C94D91EC-7DC0-46C1-91A5-A0F3E2F6D1ED}">
      <dgm:prSet phldrT="[Текст]" custT="1"/>
      <dgm:spPr/>
      <dgm:t>
        <a:bodyPr/>
        <a:lstStyle/>
        <a:p>
          <a:r>
            <a:rPr lang="uk-UA" sz="1800" b="0" i="1" dirty="0" smtClean="0"/>
            <a:t>бутадієн-стирольні </a:t>
          </a:r>
          <a:r>
            <a:rPr lang="uk-UA" sz="1800" b="0" i="1" dirty="0" err="1" smtClean="0"/>
            <a:t>каучуки</a:t>
          </a:r>
          <a:endParaRPr lang="uk-UA" sz="1800" dirty="0"/>
        </a:p>
      </dgm:t>
    </dgm:pt>
    <dgm:pt modelId="{150DE80D-2B8E-416E-AC04-20193B9CFE3F}" type="parTrans" cxnId="{22BDACD7-F34F-4A7E-ACED-4DB955D6E44B}">
      <dgm:prSet/>
      <dgm:spPr/>
      <dgm:t>
        <a:bodyPr/>
        <a:lstStyle/>
        <a:p>
          <a:endParaRPr lang="uk-UA"/>
        </a:p>
      </dgm:t>
    </dgm:pt>
    <dgm:pt modelId="{974511B7-2293-4E84-A11D-AF37CD32E731}" type="sibTrans" cxnId="{22BDACD7-F34F-4A7E-ACED-4DB955D6E44B}">
      <dgm:prSet/>
      <dgm:spPr/>
      <dgm:t>
        <a:bodyPr/>
        <a:lstStyle/>
        <a:p>
          <a:endParaRPr lang="uk-UA"/>
        </a:p>
      </dgm:t>
    </dgm:pt>
    <dgm:pt modelId="{C99396A5-5218-4BED-A51A-5A68426AA8F0}">
      <dgm:prSet phldrT="[Текст]" custT="1"/>
      <dgm:spPr/>
      <dgm:t>
        <a:bodyPr/>
        <a:lstStyle/>
        <a:p>
          <a:r>
            <a:rPr lang="uk-UA" sz="1800" b="0" i="1" dirty="0" err="1" smtClean="0"/>
            <a:t>бутадієн-нітрильні</a:t>
          </a:r>
          <a:r>
            <a:rPr lang="uk-UA" sz="1800" b="0" i="1" dirty="0" smtClean="0"/>
            <a:t> </a:t>
          </a:r>
          <a:r>
            <a:rPr lang="uk-UA" sz="1800" b="0" i="1" dirty="0" err="1" smtClean="0"/>
            <a:t>каучуки</a:t>
          </a:r>
          <a:endParaRPr lang="uk-UA" sz="1800" dirty="0"/>
        </a:p>
      </dgm:t>
    </dgm:pt>
    <dgm:pt modelId="{422B308B-C80E-4455-9F80-D156A1B758E6}" type="parTrans" cxnId="{F6A5B62B-3845-427F-A500-51F1392F3C22}">
      <dgm:prSet/>
      <dgm:spPr/>
      <dgm:t>
        <a:bodyPr/>
        <a:lstStyle/>
        <a:p>
          <a:endParaRPr lang="uk-UA"/>
        </a:p>
      </dgm:t>
    </dgm:pt>
    <dgm:pt modelId="{C459C17D-3F98-40EC-B0A7-E6511261B33E}" type="sibTrans" cxnId="{F6A5B62B-3845-427F-A500-51F1392F3C22}">
      <dgm:prSet/>
      <dgm:spPr/>
      <dgm:t>
        <a:bodyPr/>
        <a:lstStyle/>
        <a:p>
          <a:endParaRPr lang="uk-UA"/>
        </a:p>
      </dgm:t>
    </dgm:pt>
    <dgm:pt modelId="{4858B60C-00A2-431F-BE06-04F609298C45}" type="asst">
      <dgm:prSet custT="1"/>
      <dgm:spPr/>
      <dgm:t>
        <a:bodyPr/>
        <a:lstStyle/>
        <a:p>
          <a:r>
            <a:rPr lang="uk-UA" sz="1800" b="0" i="1" dirty="0" smtClean="0"/>
            <a:t>бутилкаучук</a:t>
          </a:r>
          <a:endParaRPr lang="uk-UA" sz="1800" dirty="0"/>
        </a:p>
      </dgm:t>
    </dgm:pt>
    <dgm:pt modelId="{C21A0480-19D6-47AC-A882-6572A73C04C5}" type="parTrans" cxnId="{82D55F1B-892F-4E8B-AAB8-46F32AB880AF}">
      <dgm:prSet/>
      <dgm:spPr/>
      <dgm:t>
        <a:bodyPr/>
        <a:lstStyle/>
        <a:p>
          <a:endParaRPr lang="uk-UA"/>
        </a:p>
      </dgm:t>
    </dgm:pt>
    <dgm:pt modelId="{7C14437D-F023-4BEA-8026-0F1198121C9B}" type="sibTrans" cxnId="{82D55F1B-892F-4E8B-AAB8-46F32AB880AF}">
      <dgm:prSet/>
      <dgm:spPr/>
      <dgm:t>
        <a:bodyPr/>
        <a:lstStyle/>
        <a:p>
          <a:endParaRPr lang="uk-UA"/>
        </a:p>
      </dgm:t>
    </dgm:pt>
    <dgm:pt modelId="{33B24B64-BCF7-4A11-AB8A-1633E50E4CB5}" type="asst">
      <dgm:prSet custT="1"/>
      <dgm:spPr/>
      <dgm:t>
        <a:bodyPr/>
        <a:lstStyle/>
        <a:p>
          <a:r>
            <a:rPr lang="uk-UA" sz="1800" b="0" i="1" dirty="0" err="1" smtClean="0"/>
            <a:t>етиленпропіленовий</a:t>
          </a:r>
          <a:r>
            <a:rPr lang="uk-UA" sz="1800" b="0" i="1" dirty="0" smtClean="0"/>
            <a:t> каучук</a:t>
          </a:r>
          <a:endParaRPr lang="uk-UA" sz="1800" dirty="0"/>
        </a:p>
      </dgm:t>
    </dgm:pt>
    <dgm:pt modelId="{CBFF56AF-7591-41DE-AB94-E3E34F494530}" type="parTrans" cxnId="{282E2089-9A6A-49DD-97F5-EBBD9728AF78}">
      <dgm:prSet/>
      <dgm:spPr/>
      <dgm:t>
        <a:bodyPr/>
        <a:lstStyle/>
        <a:p>
          <a:endParaRPr lang="uk-UA"/>
        </a:p>
      </dgm:t>
    </dgm:pt>
    <dgm:pt modelId="{140F5F72-77DC-44FD-8764-ACAD39E35374}" type="sibTrans" cxnId="{282E2089-9A6A-49DD-97F5-EBBD9728AF78}">
      <dgm:prSet/>
      <dgm:spPr/>
      <dgm:t>
        <a:bodyPr/>
        <a:lstStyle/>
        <a:p>
          <a:endParaRPr lang="uk-UA"/>
        </a:p>
      </dgm:t>
    </dgm:pt>
    <dgm:pt modelId="{C79FE6A3-3C4D-4052-8B6B-9D00B1B4BD9A}" type="asst">
      <dgm:prSet custT="1"/>
      <dgm:spPr/>
      <dgm:t>
        <a:bodyPr/>
        <a:lstStyle/>
        <a:p>
          <a:r>
            <a:rPr lang="uk-UA" sz="1800" b="0" i="1" dirty="0" smtClean="0"/>
            <a:t>кремнійорганічні </a:t>
          </a:r>
          <a:r>
            <a:rPr lang="uk-UA" sz="1800" b="0" i="1" dirty="0" err="1" smtClean="0"/>
            <a:t>каучуки</a:t>
          </a:r>
          <a:endParaRPr lang="uk-UA" sz="1800" dirty="0"/>
        </a:p>
      </dgm:t>
    </dgm:pt>
    <dgm:pt modelId="{D5D596C5-C210-4F0D-A5E6-D9006D640C2B}" type="parTrans" cxnId="{C90FFC30-5AF3-42D5-95A2-35904DBF0BCE}">
      <dgm:prSet/>
      <dgm:spPr/>
      <dgm:t>
        <a:bodyPr/>
        <a:lstStyle/>
        <a:p>
          <a:endParaRPr lang="uk-UA"/>
        </a:p>
      </dgm:t>
    </dgm:pt>
    <dgm:pt modelId="{E2E4C232-392A-4B11-9D57-4CD33037F91B}" type="sibTrans" cxnId="{C90FFC30-5AF3-42D5-95A2-35904DBF0BCE}">
      <dgm:prSet/>
      <dgm:spPr/>
      <dgm:t>
        <a:bodyPr/>
        <a:lstStyle/>
        <a:p>
          <a:endParaRPr lang="uk-UA"/>
        </a:p>
      </dgm:t>
    </dgm:pt>
    <dgm:pt modelId="{7F24FD90-857B-42B8-94C0-BEE226DF2E46}">
      <dgm:prSet custT="1"/>
      <dgm:spPr/>
      <dgm:t>
        <a:bodyPr/>
        <a:lstStyle/>
        <a:p>
          <a:r>
            <a:rPr lang="uk-UA" sz="1800" b="0" i="1" dirty="0" err="1" smtClean="0"/>
            <a:t>термоеластопласти</a:t>
          </a:r>
          <a:endParaRPr lang="uk-UA" sz="1800" dirty="0"/>
        </a:p>
      </dgm:t>
    </dgm:pt>
    <dgm:pt modelId="{7F300A48-6D50-4E34-98C5-3A166C90CC5A}" type="parTrans" cxnId="{7920A075-A741-4F3F-85BA-7EA2F7C0FCD5}">
      <dgm:prSet/>
      <dgm:spPr/>
      <dgm:t>
        <a:bodyPr/>
        <a:lstStyle/>
        <a:p>
          <a:endParaRPr lang="uk-UA"/>
        </a:p>
      </dgm:t>
    </dgm:pt>
    <dgm:pt modelId="{2B040037-5FF1-4CFF-B24C-0642BE896F32}" type="sibTrans" cxnId="{7920A075-A741-4F3F-85BA-7EA2F7C0FCD5}">
      <dgm:prSet/>
      <dgm:spPr/>
      <dgm:t>
        <a:bodyPr/>
        <a:lstStyle/>
        <a:p>
          <a:endParaRPr lang="uk-UA"/>
        </a:p>
      </dgm:t>
    </dgm:pt>
    <dgm:pt modelId="{2FA5B02E-7B2E-4ABD-8F4C-EA91AF1E3E7F}" type="pres">
      <dgm:prSet presAssocID="{2EBA2606-AD3C-4050-8EE5-5CCF4178C10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553FF0A-4342-4D20-9E0C-0DD4C1D6E60D}" type="pres">
      <dgm:prSet presAssocID="{33C3B22F-30C8-4FF1-973F-5B5D00E60A59}" presName="hierRoot1" presStyleCnt="0">
        <dgm:presLayoutVars>
          <dgm:hierBranch val="init"/>
        </dgm:presLayoutVars>
      </dgm:prSet>
      <dgm:spPr/>
    </dgm:pt>
    <dgm:pt modelId="{C85035D0-C043-4884-AFB6-46EF5B237EF5}" type="pres">
      <dgm:prSet presAssocID="{33C3B22F-30C8-4FF1-973F-5B5D00E60A59}" presName="rootComposite1" presStyleCnt="0"/>
      <dgm:spPr/>
    </dgm:pt>
    <dgm:pt modelId="{D33B1995-C51A-42EE-8AFD-644879D3B0D4}" type="pres">
      <dgm:prSet presAssocID="{33C3B22F-30C8-4FF1-973F-5B5D00E60A5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AFC0F46-224C-458C-8DCB-88648E5575BF}" type="pres">
      <dgm:prSet presAssocID="{33C3B22F-30C8-4FF1-973F-5B5D00E60A59}" presName="rootConnector1" presStyleLbl="node1" presStyleIdx="0" presStyleCnt="0"/>
      <dgm:spPr/>
    </dgm:pt>
    <dgm:pt modelId="{2AE3E3E2-E014-4912-BB9D-1ECE5E14EA59}" type="pres">
      <dgm:prSet presAssocID="{33C3B22F-30C8-4FF1-973F-5B5D00E60A59}" presName="hierChild2" presStyleCnt="0"/>
      <dgm:spPr/>
    </dgm:pt>
    <dgm:pt modelId="{65A19044-0A6D-47B9-AC4E-646118154665}" type="pres">
      <dgm:prSet presAssocID="{C7732C41-01D4-49BC-ACCD-AE8EEAEC29F4}" presName="Name37" presStyleLbl="parChTrans1D2" presStyleIdx="0" presStyleCnt="8"/>
      <dgm:spPr/>
    </dgm:pt>
    <dgm:pt modelId="{61754B2E-65A2-425E-877C-2978DDB335DE}" type="pres">
      <dgm:prSet presAssocID="{96C50C1F-EC15-433E-9E8D-A3DD60CF4AD9}" presName="hierRoot2" presStyleCnt="0">
        <dgm:presLayoutVars>
          <dgm:hierBranch val="init"/>
        </dgm:presLayoutVars>
      </dgm:prSet>
      <dgm:spPr/>
    </dgm:pt>
    <dgm:pt modelId="{1F40B0BA-26D0-423C-AD77-1AD157B7137B}" type="pres">
      <dgm:prSet presAssocID="{96C50C1F-EC15-433E-9E8D-A3DD60CF4AD9}" presName="rootComposite" presStyleCnt="0"/>
      <dgm:spPr/>
    </dgm:pt>
    <dgm:pt modelId="{283854DA-E7CA-413A-A791-B31C9CE60D47}" type="pres">
      <dgm:prSet presAssocID="{96C50C1F-EC15-433E-9E8D-A3DD60CF4AD9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E02A31F-D108-4C0E-82EC-16A96D112A3A}" type="pres">
      <dgm:prSet presAssocID="{96C50C1F-EC15-433E-9E8D-A3DD60CF4AD9}" presName="rootConnector" presStyleLbl="node2" presStyleIdx="0" presStyleCnt="4"/>
      <dgm:spPr/>
    </dgm:pt>
    <dgm:pt modelId="{A871A424-604D-4C1A-A91A-350B5E219C3E}" type="pres">
      <dgm:prSet presAssocID="{96C50C1F-EC15-433E-9E8D-A3DD60CF4AD9}" presName="hierChild4" presStyleCnt="0"/>
      <dgm:spPr/>
    </dgm:pt>
    <dgm:pt modelId="{47FCC778-D832-45DF-824B-58FA604CDF5E}" type="pres">
      <dgm:prSet presAssocID="{96C50C1F-EC15-433E-9E8D-A3DD60CF4AD9}" presName="hierChild5" presStyleCnt="0"/>
      <dgm:spPr/>
    </dgm:pt>
    <dgm:pt modelId="{A330EA86-876E-49AB-AC6C-AC1850CBBFFE}" type="pres">
      <dgm:prSet presAssocID="{150DE80D-2B8E-416E-AC04-20193B9CFE3F}" presName="Name37" presStyleLbl="parChTrans1D2" presStyleIdx="1" presStyleCnt="8"/>
      <dgm:spPr/>
    </dgm:pt>
    <dgm:pt modelId="{BFFF6AAC-A747-48A4-BFA3-395D9BB33717}" type="pres">
      <dgm:prSet presAssocID="{C94D91EC-7DC0-46C1-91A5-A0F3E2F6D1ED}" presName="hierRoot2" presStyleCnt="0">
        <dgm:presLayoutVars>
          <dgm:hierBranch val="init"/>
        </dgm:presLayoutVars>
      </dgm:prSet>
      <dgm:spPr/>
    </dgm:pt>
    <dgm:pt modelId="{B7FB10F0-66EA-4AD5-A43B-F76C47E1FFC2}" type="pres">
      <dgm:prSet presAssocID="{C94D91EC-7DC0-46C1-91A5-A0F3E2F6D1ED}" presName="rootComposite" presStyleCnt="0"/>
      <dgm:spPr/>
    </dgm:pt>
    <dgm:pt modelId="{ACE9272B-DDCD-4D04-9AE5-2A40052AC2CE}" type="pres">
      <dgm:prSet presAssocID="{C94D91EC-7DC0-46C1-91A5-A0F3E2F6D1ED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81F13686-74E4-4AE4-8EA0-A24D64D31999}" type="pres">
      <dgm:prSet presAssocID="{C94D91EC-7DC0-46C1-91A5-A0F3E2F6D1ED}" presName="rootConnector" presStyleLbl="node2" presStyleIdx="1" presStyleCnt="4"/>
      <dgm:spPr/>
    </dgm:pt>
    <dgm:pt modelId="{2B9214A5-BA03-4FEA-93EA-D12AB897A081}" type="pres">
      <dgm:prSet presAssocID="{C94D91EC-7DC0-46C1-91A5-A0F3E2F6D1ED}" presName="hierChild4" presStyleCnt="0"/>
      <dgm:spPr/>
    </dgm:pt>
    <dgm:pt modelId="{618DA3CE-CE91-46C8-B018-3801762718D4}" type="pres">
      <dgm:prSet presAssocID="{C94D91EC-7DC0-46C1-91A5-A0F3E2F6D1ED}" presName="hierChild5" presStyleCnt="0"/>
      <dgm:spPr/>
    </dgm:pt>
    <dgm:pt modelId="{0D3E61B0-D22C-4497-ACE9-8C9F03D2BC6D}" type="pres">
      <dgm:prSet presAssocID="{422B308B-C80E-4455-9F80-D156A1B758E6}" presName="Name37" presStyleLbl="parChTrans1D2" presStyleIdx="2" presStyleCnt="8"/>
      <dgm:spPr/>
    </dgm:pt>
    <dgm:pt modelId="{27884C7A-EEA2-4D88-A95B-71E9D6D58B6E}" type="pres">
      <dgm:prSet presAssocID="{C99396A5-5218-4BED-A51A-5A68426AA8F0}" presName="hierRoot2" presStyleCnt="0">
        <dgm:presLayoutVars>
          <dgm:hierBranch val="init"/>
        </dgm:presLayoutVars>
      </dgm:prSet>
      <dgm:spPr/>
    </dgm:pt>
    <dgm:pt modelId="{223F8D4E-D126-459A-B93F-D28086B949F8}" type="pres">
      <dgm:prSet presAssocID="{C99396A5-5218-4BED-A51A-5A68426AA8F0}" presName="rootComposite" presStyleCnt="0"/>
      <dgm:spPr/>
    </dgm:pt>
    <dgm:pt modelId="{82B33E2C-CC0F-4655-99BE-151E9E141124}" type="pres">
      <dgm:prSet presAssocID="{C99396A5-5218-4BED-A51A-5A68426AA8F0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04167133-96F3-47CD-BA6A-7333C0A7DE78}" type="pres">
      <dgm:prSet presAssocID="{C99396A5-5218-4BED-A51A-5A68426AA8F0}" presName="rootConnector" presStyleLbl="node2" presStyleIdx="2" presStyleCnt="4"/>
      <dgm:spPr/>
    </dgm:pt>
    <dgm:pt modelId="{D53B379A-83CC-4C33-8FA7-976C5EDEB091}" type="pres">
      <dgm:prSet presAssocID="{C99396A5-5218-4BED-A51A-5A68426AA8F0}" presName="hierChild4" presStyleCnt="0"/>
      <dgm:spPr/>
    </dgm:pt>
    <dgm:pt modelId="{6904F23A-B5BE-4388-BB7E-1E1C19FB6C55}" type="pres">
      <dgm:prSet presAssocID="{C99396A5-5218-4BED-A51A-5A68426AA8F0}" presName="hierChild5" presStyleCnt="0"/>
      <dgm:spPr/>
    </dgm:pt>
    <dgm:pt modelId="{BD3B7F5F-5174-4C95-B5FD-1A2DFBB9776D}" type="pres">
      <dgm:prSet presAssocID="{7F300A48-6D50-4E34-98C5-3A166C90CC5A}" presName="Name37" presStyleLbl="parChTrans1D2" presStyleIdx="3" presStyleCnt="8"/>
      <dgm:spPr/>
    </dgm:pt>
    <dgm:pt modelId="{AEAC2D5F-7A5C-445B-88A4-BF1792534BCF}" type="pres">
      <dgm:prSet presAssocID="{7F24FD90-857B-42B8-94C0-BEE226DF2E46}" presName="hierRoot2" presStyleCnt="0">
        <dgm:presLayoutVars>
          <dgm:hierBranch val="init"/>
        </dgm:presLayoutVars>
      </dgm:prSet>
      <dgm:spPr/>
    </dgm:pt>
    <dgm:pt modelId="{48B8CB77-CD43-46DD-9E34-F1BED2ADDD02}" type="pres">
      <dgm:prSet presAssocID="{7F24FD90-857B-42B8-94C0-BEE226DF2E46}" presName="rootComposite" presStyleCnt="0"/>
      <dgm:spPr/>
    </dgm:pt>
    <dgm:pt modelId="{C843314C-B4EF-424A-A02D-58A37033662C}" type="pres">
      <dgm:prSet presAssocID="{7F24FD90-857B-42B8-94C0-BEE226DF2E46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6B7B947A-2F05-4450-9EB4-BB196C6BA4B4}" type="pres">
      <dgm:prSet presAssocID="{7F24FD90-857B-42B8-94C0-BEE226DF2E46}" presName="rootConnector" presStyleLbl="node2" presStyleIdx="3" presStyleCnt="4"/>
      <dgm:spPr/>
    </dgm:pt>
    <dgm:pt modelId="{55C488ED-99E8-42C2-85A9-DCE1C5340CDB}" type="pres">
      <dgm:prSet presAssocID="{7F24FD90-857B-42B8-94C0-BEE226DF2E46}" presName="hierChild4" presStyleCnt="0"/>
      <dgm:spPr/>
    </dgm:pt>
    <dgm:pt modelId="{51649214-CF66-4A25-9019-6F99128212CF}" type="pres">
      <dgm:prSet presAssocID="{7F24FD90-857B-42B8-94C0-BEE226DF2E46}" presName="hierChild5" presStyleCnt="0"/>
      <dgm:spPr/>
    </dgm:pt>
    <dgm:pt modelId="{CF444139-8121-4E61-8730-3C17D6DC0FBC}" type="pres">
      <dgm:prSet presAssocID="{33C3B22F-30C8-4FF1-973F-5B5D00E60A59}" presName="hierChild3" presStyleCnt="0"/>
      <dgm:spPr/>
    </dgm:pt>
    <dgm:pt modelId="{FEFA63B6-509A-4152-A4A2-BC63BC9B0112}" type="pres">
      <dgm:prSet presAssocID="{BD77F0EE-8084-45CA-98BB-BA7DCEA8A515}" presName="Name111" presStyleLbl="parChTrans1D2" presStyleIdx="4" presStyleCnt="8"/>
      <dgm:spPr/>
    </dgm:pt>
    <dgm:pt modelId="{22CB8656-FB09-4E50-A9D4-EACF32EC6EE8}" type="pres">
      <dgm:prSet presAssocID="{728F3E6E-9765-4411-8760-D869C35E5CC7}" presName="hierRoot3" presStyleCnt="0">
        <dgm:presLayoutVars>
          <dgm:hierBranch val="init"/>
        </dgm:presLayoutVars>
      </dgm:prSet>
      <dgm:spPr/>
    </dgm:pt>
    <dgm:pt modelId="{0C07B980-3392-43E7-987D-614EB28377F7}" type="pres">
      <dgm:prSet presAssocID="{728F3E6E-9765-4411-8760-D869C35E5CC7}" presName="rootComposite3" presStyleCnt="0"/>
      <dgm:spPr/>
    </dgm:pt>
    <dgm:pt modelId="{36B7EBE5-0CAD-4AFD-B9C8-E88DB5E611EC}" type="pres">
      <dgm:prSet presAssocID="{728F3E6E-9765-4411-8760-D869C35E5CC7}" presName="rootText3" presStyleLbl="asst1" presStyleIdx="0" presStyleCnt="4" custScaleX="11507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8FDCC91-8FC5-4672-9F8B-239AE9449A61}" type="pres">
      <dgm:prSet presAssocID="{728F3E6E-9765-4411-8760-D869C35E5CC7}" presName="rootConnector3" presStyleLbl="asst1" presStyleIdx="0" presStyleCnt="4"/>
      <dgm:spPr/>
    </dgm:pt>
    <dgm:pt modelId="{88248DF7-2BF9-4D18-AA69-ECD56366BF09}" type="pres">
      <dgm:prSet presAssocID="{728F3E6E-9765-4411-8760-D869C35E5CC7}" presName="hierChild6" presStyleCnt="0"/>
      <dgm:spPr/>
    </dgm:pt>
    <dgm:pt modelId="{F64AAA66-A9AD-4A2F-8974-9195BE6AB2A3}" type="pres">
      <dgm:prSet presAssocID="{728F3E6E-9765-4411-8760-D869C35E5CC7}" presName="hierChild7" presStyleCnt="0"/>
      <dgm:spPr/>
    </dgm:pt>
    <dgm:pt modelId="{E997BB2B-31A0-4203-9D77-B50A8BE0AF14}" type="pres">
      <dgm:prSet presAssocID="{D5D596C5-C210-4F0D-A5E6-D9006D640C2B}" presName="Name111" presStyleLbl="parChTrans1D2" presStyleIdx="5" presStyleCnt="8"/>
      <dgm:spPr/>
    </dgm:pt>
    <dgm:pt modelId="{3F582638-3DBF-4E72-9370-8704AEE546AA}" type="pres">
      <dgm:prSet presAssocID="{C79FE6A3-3C4D-4052-8B6B-9D00B1B4BD9A}" presName="hierRoot3" presStyleCnt="0">
        <dgm:presLayoutVars>
          <dgm:hierBranch val="init"/>
        </dgm:presLayoutVars>
      </dgm:prSet>
      <dgm:spPr/>
    </dgm:pt>
    <dgm:pt modelId="{D52842C3-2B50-4E7B-BE8C-37BEA1ACDB7F}" type="pres">
      <dgm:prSet presAssocID="{C79FE6A3-3C4D-4052-8B6B-9D00B1B4BD9A}" presName="rootComposite3" presStyleCnt="0"/>
      <dgm:spPr/>
    </dgm:pt>
    <dgm:pt modelId="{7DD9E437-CA6B-49CD-B74F-47C8F1A2CAC6}" type="pres">
      <dgm:prSet presAssocID="{C79FE6A3-3C4D-4052-8B6B-9D00B1B4BD9A}" presName="rootText3" presStyleLbl="asst1" presStyleIdx="1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FF7F2F3-169B-4703-9DE3-F38622822A39}" type="pres">
      <dgm:prSet presAssocID="{C79FE6A3-3C4D-4052-8B6B-9D00B1B4BD9A}" presName="rootConnector3" presStyleLbl="asst1" presStyleIdx="1" presStyleCnt="4"/>
      <dgm:spPr/>
    </dgm:pt>
    <dgm:pt modelId="{1D324FFC-9FD6-4D1B-AD2E-FACB9E152C4E}" type="pres">
      <dgm:prSet presAssocID="{C79FE6A3-3C4D-4052-8B6B-9D00B1B4BD9A}" presName="hierChild6" presStyleCnt="0"/>
      <dgm:spPr/>
    </dgm:pt>
    <dgm:pt modelId="{255DC9C0-1E5B-47FE-940F-E202D3C24C28}" type="pres">
      <dgm:prSet presAssocID="{C79FE6A3-3C4D-4052-8B6B-9D00B1B4BD9A}" presName="hierChild7" presStyleCnt="0"/>
      <dgm:spPr/>
    </dgm:pt>
    <dgm:pt modelId="{535300C3-F808-4BF9-BCB0-090E02292442}" type="pres">
      <dgm:prSet presAssocID="{CBFF56AF-7591-41DE-AB94-E3E34F494530}" presName="Name111" presStyleLbl="parChTrans1D2" presStyleIdx="6" presStyleCnt="8"/>
      <dgm:spPr/>
    </dgm:pt>
    <dgm:pt modelId="{79495F8A-7EA2-46AA-A394-A59911467856}" type="pres">
      <dgm:prSet presAssocID="{33B24B64-BCF7-4A11-AB8A-1633E50E4CB5}" presName="hierRoot3" presStyleCnt="0">
        <dgm:presLayoutVars>
          <dgm:hierBranch val="init"/>
        </dgm:presLayoutVars>
      </dgm:prSet>
      <dgm:spPr/>
    </dgm:pt>
    <dgm:pt modelId="{BEA3C0DB-FB79-4A2F-BA3D-A521691DC7D7}" type="pres">
      <dgm:prSet presAssocID="{33B24B64-BCF7-4A11-AB8A-1633E50E4CB5}" presName="rootComposite3" presStyleCnt="0"/>
      <dgm:spPr/>
    </dgm:pt>
    <dgm:pt modelId="{F49085AF-3D8F-42B9-A4E3-3422C77EA320}" type="pres">
      <dgm:prSet presAssocID="{33B24B64-BCF7-4A11-AB8A-1633E50E4CB5}" presName="rootText3" presStyleLbl="asst1" presStyleIdx="2" presStyleCnt="4" custScaleX="11639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365A6AC-8F41-4F01-AD04-641EC6129F37}" type="pres">
      <dgm:prSet presAssocID="{33B24B64-BCF7-4A11-AB8A-1633E50E4CB5}" presName="rootConnector3" presStyleLbl="asst1" presStyleIdx="2" presStyleCnt="4"/>
      <dgm:spPr/>
    </dgm:pt>
    <dgm:pt modelId="{CF5597C1-FBEE-4AB7-8D29-2EE7E58DCE2B}" type="pres">
      <dgm:prSet presAssocID="{33B24B64-BCF7-4A11-AB8A-1633E50E4CB5}" presName="hierChild6" presStyleCnt="0"/>
      <dgm:spPr/>
    </dgm:pt>
    <dgm:pt modelId="{2D4F3D43-4306-4CC5-8E56-BF457FD32FB9}" type="pres">
      <dgm:prSet presAssocID="{33B24B64-BCF7-4A11-AB8A-1633E50E4CB5}" presName="hierChild7" presStyleCnt="0"/>
      <dgm:spPr/>
    </dgm:pt>
    <dgm:pt modelId="{8BA33DF4-9169-4417-9BD7-69EB8C830CCB}" type="pres">
      <dgm:prSet presAssocID="{C21A0480-19D6-47AC-A882-6572A73C04C5}" presName="Name111" presStyleLbl="parChTrans1D2" presStyleIdx="7" presStyleCnt="8"/>
      <dgm:spPr/>
    </dgm:pt>
    <dgm:pt modelId="{8C9ED68D-8C77-4CA8-AA4C-36E88C8D8B3A}" type="pres">
      <dgm:prSet presAssocID="{4858B60C-00A2-431F-BE06-04F609298C45}" presName="hierRoot3" presStyleCnt="0">
        <dgm:presLayoutVars>
          <dgm:hierBranch val="init"/>
        </dgm:presLayoutVars>
      </dgm:prSet>
      <dgm:spPr/>
    </dgm:pt>
    <dgm:pt modelId="{9B10C985-16B1-419F-85F1-81FD7475B2E8}" type="pres">
      <dgm:prSet presAssocID="{4858B60C-00A2-431F-BE06-04F609298C45}" presName="rootComposite3" presStyleCnt="0"/>
      <dgm:spPr/>
    </dgm:pt>
    <dgm:pt modelId="{7AD56A76-4AFF-426F-98B0-94D56CA9464B}" type="pres">
      <dgm:prSet presAssocID="{4858B60C-00A2-431F-BE06-04F609298C45}" presName="rootText3" presStyleLbl="asst1" presStyleIdx="3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9563508-AA39-4AEA-B7F4-C5A256E4609C}" type="pres">
      <dgm:prSet presAssocID="{4858B60C-00A2-431F-BE06-04F609298C45}" presName="rootConnector3" presStyleLbl="asst1" presStyleIdx="3" presStyleCnt="4"/>
      <dgm:spPr/>
    </dgm:pt>
    <dgm:pt modelId="{E29D6B5A-6A82-4716-9A23-59C068AA07F7}" type="pres">
      <dgm:prSet presAssocID="{4858B60C-00A2-431F-BE06-04F609298C45}" presName="hierChild6" presStyleCnt="0"/>
      <dgm:spPr/>
    </dgm:pt>
    <dgm:pt modelId="{E4B79BCA-5EFB-4C4F-805E-CC907CE995B6}" type="pres">
      <dgm:prSet presAssocID="{4858B60C-00A2-431F-BE06-04F609298C45}" presName="hierChild7" presStyleCnt="0"/>
      <dgm:spPr/>
    </dgm:pt>
  </dgm:ptLst>
  <dgm:cxnLst>
    <dgm:cxn modelId="{3FD8B695-D6A6-4A1A-AF25-78A4256E3E80}" type="presOf" srcId="{C94D91EC-7DC0-46C1-91A5-A0F3E2F6D1ED}" destId="{ACE9272B-DDCD-4D04-9AE5-2A40052AC2CE}" srcOrd="0" destOrd="0" presId="urn:microsoft.com/office/officeart/2005/8/layout/orgChart1"/>
    <dgm:cxn modelId="{A32302E0-9009-4533-B085-17C71E5F196A}" type="presOf" srcId="{33B24B64-BCF7-4A11-AB8A-1633E50E4CB5}" destId="{F49085AF-3D8F-42B9-A4E3-3422C77EA320}" srcOrd="0" destOrd="0" presId="urn:microsoft.com/office/officeart/2005/8/layout/orgChart1"/>
    <dgm:cxn modelId="{979B98C4-1B6F-4A8F-A3BE-7D87C4173FC7}" type="presOf" srcId="{7F300A48-6D50-4E34-98C5-3A166C90CC5A}" destId="{BD3B7F5F-5174-4C95-B5FD-1A2DFBB9776D}" srcOrd="0" destOrd="0" presId="urn:microsoft.com/office/officeart/2005/8/layout/orgChart1"/>
    <dgm:cxn modelId="{691A1F1C-1576-4094-9AE9-C79323E00258}" type="presOf" srcId="{422B308B-C80E-4455-9F80-D156A1B758E6}" destId="{0D3E61B0-D22C-4497-ACE9-8C9F03D2BC6D}" srcOrd="0" destOrd="0" presId="urn:microsoft.com/office/officeart/2005/8/layout/orgChart1"/>
    <dgm:cxn modelId="{E91A4864-D37D-44F6-A2EB-E020D2CED48C}" type="presOf" srcId="{C79FE6A3-3C4D-4052-8B6B-9D00B1B4BD9A}" destId="{7DD9E437-CA6B-49CD-B74F-47C8F1A2CAC6}" srcOrd="0" destOrd="0" presId="urn:microsoft.com/office/officeart/2005/8/layout/orgChart1"/>
    <dgm:cxn modelId="{F6A5B62B-3845-427F-A500-51F1392F3C22}" srcId="{33C3B22F-30C8-4FF1-973F-5B5D00E60A59}" destId="{C99396A5-5218-4BED-A51A-5A68426AA8F0}" srcOrd="6" destOrd="0" parTransId="{422B308B-C80E-4455-9F80-D156A1B758E6}" sibTransId="{C459C17D-3F98-40EC-B0A7-E6511261B33E}"/>
    <dgm:cxn modelId="{C7CA1CBF-6C57-482B-A127-F37F091129FF}" type="presOf" srcId="{D5D596C5-C210-4F0D-A5E6-D9006D640C2B}" destId="{E997BB2B-31A0-4203-9D77-B50A8BE0AF14}" srcOrd="0" destOrd="0" presId="urn:microsoft.com/office/officeart/2005/8/layout/orgChart1"/>
    <dgm:cxn modelId="{F1867F90-9584-4B72-8D93-85D5D8A87ABC}" type="presOf" srcId="{33B24B64-BCF7-4A11-AB8A-1633E50E4CB5}" destId="{1365A6AC-8F41-4F01-AD04-641EC6129F37}" srcOrd="1" destOrd="0" presId="urn:microsoft.com/office/officeart/2005/8/layout/orgChart1"/>
    <dgm:cxn modelId="{1E6276AE-717C-489E-808C-D0758E3344AD}" type="presOf" srcId="{33C3B22F-30C8-4FF1-973F-5B5D00E60A59}" destId="{7AFC0F46-224C-458C-8DCB-88648E5575BF}" srcOrd="1" destOrd="0" presId="urn:microsoft.com/office/officeart/2005/8/layout/orgChart1"/>
    <dgm:cxn modelId="{7444FBE4-0B23-473B-943D-C1BCF8F983B0}" type="presOf" srcId="{BD77F0EE-8084-45CA-98BB-BA7DCEA8A515}" destId="{FEFA63B6-509A-4152-A4A2-BC63BC9B0112}" srcOrd="0" destOrd="0" presId="urn:microsoft.com/office/officeart/2005/8/layout/orgChart1"/>
    <dgm:cxn modelId="{C90FFC30-5AF3-42D5-95A2-35904DBF0BCE}" srcId="{33C3B22F-30C8-4FF1-973F-5B5D00E60A59}" destId="{C79FE6A3-3C4D-4052-8B6B-9D00B1B4BD9A}" srcOrd="1" destOrd="0" parTransId="{D5D596C5-C210-4F0D-A5E6-D9006D640C2B}" sibTransId="{E2E4C232-392A-4B11-9D57-4CD33037F91B}"/>
    <dgm:cxn modelId="{9A33780C-BB6A-4796-A826-DD9E9E9E0DA9}" type="presOf" srcId="{33C3B22F-30C8-4FF1-973F-5B5D00E60A59}" destId="{D33B1995-C51A-42EE-8AFD-644879D3B0D4}" srcOrd="0" destOrd="0" presId="urn:microsoft.com/office/officeart/2005/8/layout/orgChart1"/>
    <dgm:cxn modelId="{282E2089-9A6A-49DD-97F5-EBBD9728AF78}" srcId="{33C3B22F-30C8-4FF1-973F-5B5D00E60A59}" destId="{33B24B64-BCF7-4A11-AB8A-1633E50E4CB5}" srcOrd="2" destOrd="0" parTransId="{CBFF56AF-7591-41DE-AB94-E3E34F494530}" sibTransId="{140F5F72-77DC-44FD-8764-ACAD39E35374}"/>
    <dgm:cxn modelId="{A521A3AE-9AAF-43E0-B394-1AE01DA9E7B9}" type="presOf" srcId="{4858B60C-00A2-431F-BE06-04F609298C45}" destId="{19563508-AA39-4AEA-B7F4-C5A256E4609C}" srcOrd="1" destOrd="0" presId="urn:microsoft.com/office/officeart/2005/8/layout/orgChart1"/>
    <dgm:cxn modelId="{5F4641B7-81EC-4C9E-AA5F-850B66547AF2}" type="presOf" srcId="{728F3E6E-9765-4411-8760-D869C35E5CC7}" destId="{36B7EBE5-0CAD-4AFD-B9C8-E88DB5E611EC}" srcOrd="0" destOrd="0" presId="urn:microsoft.com/office/officeart/2005/8/layout/orgChart1"/>
    <dgm:cxn modelId="{F913E989-103D-4CEA-A495-04BB1B4E34F0}" type="presOf" srcId="{CBFF56AF-7591-41DE-AB94-E3E34F494530}" destId="{535300C3-F808-4BF9-BCB0-090E02292442}" srcOrd="0" destOrd="0" presId="urn:microsoft.com/office/officeart/2005/8/layout/orgChart1"/>
    <dgm:cxn modelId="{297ADEE7-182E-43AF-B511-753D74545204}" type="presOf" srcId="{C99396A5-5218-4BED-A51A-5A68426AA8F0}" destId="{82B33E2C-CC0F-4655-99BE-151E9E141124}" srcOrd="0" destOrd="0" presId="urn:microsoft.com/office/officeart/2005/8/layout/orgChart1"/>
    <dgm:cxn modelId="{5858A237-FE89-4FED-A640-EEBE86658879}" type="presOf" srcId="{4858B60C-00A2-431F-BE06-04F609298C45}" destId="{7AD56A76-4AFF-426F-98B0-94D56CA9464B}" srcOrd="0" destOrd="0" presId="urn:microsoft.com/office/officeart/2005/8/layout/orgChart1"/>
    <dgm:cxn modelId="{90EEB9E7-6457-42E5-A822-CC67FAD4FC3B}" type="presOf" srcId="{96C50C1F-EC15-433E-9E8D-A3DD60CF4AD9}" destId="{7E02A31F-D108-4C0E-82EC-16A96D112A3A}" srcOrd="1" destOrd="0" presId="urn:microsoft.com/office/officeart/2005/8/layout/orgChart1"/>
    <dgm:cxn modelId="{14788A23-EE59-4324-8FB8-4B3E526FF548}" type="presOf" srcId="{150DE80D-2B8E-416E-AC04-20193B9CFE3F}" destId="{A330EA86-876E-49AB-AC6C-AC1850CBBFFE}" srcOrd="0" destOrd="0" presId="urn:microsoft.com/office/officeart/2005/8/layout/orgChart1"/>
    <dgm:cxn modelId="{69A09DC9-5501-4BF2-8D03-CF4B3631E1E0}" type="presOf" srcId="{96C50C1F-EC15-433E-9E8D-A3DD60CF4AD9}" destId="{283854DA-E7CA-413A-A791-B31C9CE60D47}" srcOrd="0" destOrd="0" presId="urn:microsoft.com/office/officeart/2005/8/layout/orgChart1"/>
    <dgm:cxn modelId="{E9CA936F-F10C-4BBF-84DA-1ECF28C0B05B}" srcId="{2EBA2606-AD3C-4050-8EE5-5CCF4178C10F}" destId="{33C3B22F-30C8-4FF1-973F-5B5D00E60A59}" srcOrd="0" destOrd="0" parTransId="{38DF8BA4-32A4-4AC1-9746-56807ABADC52}" sibTransId="{937C198A-D909-45E6-B0FC-6ABEF1E96D96}"/>
    <dgm:cxn modelId="{7920A075-A741-4F3F-85BA-7EA2F7C0FCD5}" srcId="{33C3B22F-30C8-4FF1-973F-5B5D00E60A59}" destId="{7F24FD90-857B-42B8-94C0-BEE226DF2E46}" srcOrd="7" destOrd="0" parTransId="{7F300A48-6D50-4E34-98C5-3A166C90CC5A}" sibTransId="{2B040037-5FF1-4CFF-B24C-0642BE896F32}"/>
    <dgm:cxn modelId="{22BDACD7-F34F-4A7E-ACED-4DB955D6E44B}" srcId="{33C3B22F-30C8-4FF1-973F-5B5D00E60A59}" destId="{C94D91EC-7DC0-46C1-91A5-A0F3E2F6D1ED}" srcOrd="5" destOrd="0" parTransId="{150DE80D-2B8E-416E-AC04-20193B9CFE3F}" sibTransId="{974511B7-2293-4E84-A11D-AF37CD32E731}"/>
    <dgm:cxn modelId="{DD2FC325-104A-482B-BD81-338EAB1B9C1C}" srcId="{33C3B22F-30C8-4FF1-973F-5B5D00E60A59}" destId="{728F3E6E-9765-4411-8760-D869C35E5CC7}" srcOrd="0" destOrd="0" parTransId="{BD77F0EE-8084-45CA-98BB-BA7DCEA8A515}" sibTransId="{74D01706-B43E-477B-8F02-CB0926560C4A}"/>
    <dgm:cxn modelId="{08AE4BBB-FA6D-4037-8BAD-9A2365BF8B4D}" type="presOf" srcId="{C21A0480-19D6-47AC-A882-6572A73C04C5}" destId="{8BA33DF4-9169-4417-9BD7-69EB8C830CCB}" srcOrd="0" destOrd="0" presId="urn:microsoft.com/office/officeart/2005/8/layout/orgChart1"/>
    <dgm:cxn modelId="{BC5F6C03-5468-47B9-8CFD-E826A88DDF17}" type="presOf" srcId="{C94D91EC-7DC0-46C1-91A5-A0F3E2F6D1ED}" destId="{81F13686-74E4-4AE4-8EA0-A24D64D31999}" srcOrd="1" destOrd="0" presId="urn:microsoft.com/office/officeart/2005/8/layout/orgChart1"/>
    <dgm:cxn modelId="{82D55F1B-892F-4E8B-AAB8-46F32AB880AF}" srcId="{33C3B22F-30C8-4FF1-973F-5B5D00E60A59}" destId="{4858B60C-00A2-431F-BE06-04F609298C45}" srcOrd="3" destOrd="0" parTransId="{C21A0480-19D6-47AC-A882-6572A73C04C5}" sibTransId="{7C14437D-F023-4BEA-8026-0F1198121C9B}"/>
    <dgm:cxn modelId="{AFEF6A5B-D118-4F76-8A83-DBBEB6AB0D36}" type="presOf" srcId="{728F3E6E-9765-4411-8760-D869C35E5CC7}" destId="{A8FDCC91-8FC5-4672-9F8B-239AE9449A61}" srcOrd="1" destOrd="0" presId="urn:microsoft.com/office/officeart/2005/8/layout/orgChart1"/>
    <dgm:cxn modelId="{6B2BD6FF-67DB-4C67-AA9C-18D21013F9C9}" type="presOf" srcId="{C7732C41-01D4-49BC-ACCD-AE8EEAEC29F4}" destId="{65A19044-0A6D-47B9-AC4E-646118154665}" srcOrd="0" destOrd="0" presId="urn:microsoft.com/office/officeart/2005/8/layout/orgChart1"/>
    <dgm:cxn modelId="{DEFCE556-1E67-46BB-B17B-46098313A24A}" type="presOf" srcId="{7F24FD90-857B-42B8-94C0-BEE226DF2E46}" destId="{C843314C-B4EF-424A-A02D-58A37033662C}" srcOrd="0" destOrd="0" presId="urn:microsoft.com/office/officeart/2005/8/layout/orgChart1"/>
    <dgm:cxn modelId="{C57EE800-7A9E-434D-97E8-5F8A569126A7}" srcId="{33C3B22F-30C8-4FF1-973F-5B5D00E60A59}" destId="{96C50C1F-EC15-433E-9E8D-A3DD60CF4AD9}" srcOrd="4" destOrd="0" parTransId="{C7732C41-01D4-49BC-ACCD-AE8EEAEC29F4}" sibTransId="{B69EFE5F-CB6C-4893-8A46-2903B2F524C1}"/>
    <dgm:cxn modelId="{B6229D25-2739-460C-B14E-5BC863A7DCEC}" type="presOf" srcId="{7F24FD90-857B-42B8-94C0-BEE226DF2E46}" destId="{6B7B947A-2F05-4450-9EB4-BB196C6BA4B4}" srcOrd="1" destOrd="0" presId="urn:microsoft.com/office/officeart/2005/8/layout/orgChart1"/>
    <dgm:cxn modelId="{02740779-0574-426E-B38D-4AFD7770A2FF}" type="presOf" srcId="{C99396A5-5218-4BED-A51A-5A68426AA8F0}" destId="{04167133-96F3-47CD-BA6A-7333C0A7DE78}" srcOrd="1" destOrd="0" presId="urn:microsoft.com/office/officeart/2005/8/layout/orgChart1"/>
    <dgm:cxn modelId="{BC83E554-2BC7-4157-8EA7-ED66470EEA5B}" type="presOf" srcId="{2EBA2606-AD3C-4050-8EE5-5CCF4178C10F}" destId="{2FA5B02E-7B2E-4ABD-8F4C-EA91AF1E3E7F}" srcOrd="0" destOrd="0" presId="urn:microsoft.com/office/officeart/2005/8/layout/orgChart1"/>
    <dgm:cxn modelId="{9E0604D3-2070-4208-A8FA-A9F2EAA0B9A5}" type="presOf" srcId="{C79FE6A3-3C4D-4052-8B6B-9D00B1B4BD9A}" destId="{9FF7F2F3-169B-4703-9DE3-F38622822A39}" srcOrd="1" destOrd="0" presId="urn:microsoft.com/office/officeart/2005/8/layout/orgChart1"/>
    <dgm:cxn modelId="{BA059A52-CB92-4AA3-8823-9B8714D88B96}" type="presParOf" srcId="{2FA5B02E-7B2E-4ABD-8F4C-EA91AF1E3E7F}" destId="{0553FF0A-4342-4D20-9E0C-0DD4C1D6E60D}" srcOrd="0" destOrd="0" presId="urn:microsoft.com/office/officeart/2005/8/layout/orgChart1"/>
    <dgm:cxn modelId="{0F3C9E25-0384-4DC8-8D02-7DA10A29320E}" type="presParOf" srcId="{0553FF0A-4342-4D20-9E0C-0DD4C1D6E60D}" destId="{C85035D0-C043-4884-AFB6-46EF5B237EF5}" srcOrd="0" destOrd="0" presId="urn:microsoft.com/office/officeart/2005/8/layout/orgChart1"/>
    <dgm:cxn modelId="{FA2488EF-3B8E-40D8-95FC-99ECD6EA16CE}" type="presParOf" srcId="{C85035D0-C043-4884-AFB6-46EF5B237EF5}" destId="{D33B1995-C51A-42EE-8AFD-644879D3B0D4}" srcOrd="0" destOrd="0" presId="urn:microsoft.com/office/officeart/2005/8/layout/orgChart1"/>
    <dgm:cxn modelId="{A30B9722-FA5F-49B4-99BA-7F81750F054A}" type="presParOf" srcId="{C85035D0-C043-4884-AFB6-46EF5B237EF5}" destId="{7AFC0F46-224C-458C-8DCB-88648E5575BF}" srcOrd="1" destOrd="0" presId="urn:microsoft.com/office/officeart/2005/8/layout/orgChart1"/>
    <dgm:cxn modelId="{3C9AAFEF-4E76-4D7B-9B43-6706F8C7815B}" type="presParOf" srcId="{0553FF0A-4342-4D20-9E0C-0DD4C1D6E60D}" destId="{2AE3E3E2-E014-4912-BB9D-1ECE5E14EA59}" srcOrd="1" destOrd="0" presId="urn:microsoft.com/office/officeart/2005/8/layout/orgChart1"/>
    <dgm:cxn modelId="{8386516F-D0E2-454C-80E4-A7CA5848A773}" type="presParOf" srcId="{2AE3E3E2-E014-4912-BB9D-1ECE5E14EA59}" destId="{65A19044-0A6D-47B9-AC4E-646118154665}" srcOrd="0" destOrd="0" presId="urn:microsoft.com/office/officeart/2005/8/layout/orgChart1"/>
    <dgm:cxn modelId="{7DBFAA8F-56EA-4BF3-802C-0C69B0AC62A2}" type="presParOf" srcId="{2AE3E3E2-E014-4912-BB9D-1ECE5E14EA59}" destId="{61754B2E-65A2-425E-877C-2978DDB335DE}" srcOrd="1" destOrd="0" presId="urn:microsoft.com/office/officeart/2005/8/layout/orgChart1"/>
    <dgm:cxn modelId="{1BCC9C84-F2AD-4CBD-BF2D-E3F35C7D13CC}" type="presParOf" srcId="{61754B2E-65A2-425E-877C-2978DDB335DE}" destId="{1F40B0BA-26D0-423C-AD77-1AD157B7137B}" srcOrd="0" destOrd="0" presId="urn:microsoft.com/office/officeart/2005/8/layout/orgChart1"/>
    <dgm:cxn modelId="{5F831118-2DA3-4408-B8AE-82BFCD84C989}" type="presParOf" srcId="{1F40B0BA-26D0-423C-AD77-1AD157B7137B}" destId="{283854DA-E7CA-413A-A791-B31C9CE60D47}" srcOrd="0" destOrd="0" presId="urn:microsoft.com/office/officeart/2005/8/layout/orgChart1"/>
    <dgm:cxn modelId="{0240E752-B503-420E-9C8B-33575F981740}" type="presParOf" srcId="{1F40B0BA-26D0-423C-AD77-1AD157B7137B}" destId="{7E02A31F-D108-4C0E-82EC-16A96D112A3A}" srcOrd="1" destOrd="0" presId="urn:microsoft.com/office/officeart/2005/8/layout/orgChart1"/>
    <dgm:cxn modelId="{C771C24B-3C8A-4C30-ACC2-B25F7E0FD498}" type="presParOf" srcId="{61754B2E-65A2-425E-877C-2978DDB335DE}" destId="{A871A424-604D-4C1A-A91A-350B5E219C3E}" srcOrd="1" destOrd="0" presId="urn:microsoft.com/office/officeart/2005/8/layout/orgChart1"/>
    <dgm:cxn modelId="{2E7807DB-E398-44D3-A472-FF15FC902E6A}" type="presParOf" srcId="{61754B2E-65A2-425E-877C-2978DDB335DE}" destId="{47FCC778-D832-45DF-824B-58FA604CDF5E}" srcOrd="2" destOrd="0" presId="urn:microsoft.com/office/officeart/2005/8/layout/orgChart1"/>
    <dgm:cxn modelId="{3DB7C214-C44D-43E0-9E03-4594EAC31D13}" type="presParOf" srcId="{2AE3E3E2-E014-4912-BB9D-1ECE5E14EA59}" destId="{A330EA86-876E-49AB-AC6C-AC1850CBBFFE}" srcOrd="2" destOrd="0" presId="urn:microsoft.com/office/officeart/2005/8/layout/orgChart1"/>
    <dgm:cxn modelId="{8EC686A9-B213-4C6B-937C-7A0BDD9A2FB7}" type="presParOf" srcId="{2AE3E3E2-E014-4912-BB9D-1ECE5E14EA59}" destId="{BFFF6AAC-A747-48A4-BFA3-395D9BB33717}" srcOrd="3" destOrd="0" presId="urn:microsoft.com/office/officeart/2005/8/layout/orgChart1"/>
    <dgm:cxn modelId="{2F726E80-F63C-4935-AB37-FECA4091B9EB}" type="presParOf" srcId="{BFFF6AAC-A747-48A4-BFA3-395D9BB33717}" destId="{B7FB10F0-66EA-4AD5-A43B-F76C47E1FFC2}" srcOrd="0" destOrd="0" presId="urn:microsoft.com/office/officeart/2005/8/layout/orgChart1"/>
    <dgm:cxn modelId="{1F377613-387C-421C-A0F0-95F3702D61FD}" type="presParOf" srcId="{B7FB10F0-66EA-4AD5-A43B-F76C47E1FFC2}" destId="{ACE9272B-DDCD-4D04-9AE5-2A40052AC2CE}" srcOrd="0" destOrd="0" presId="urn:microsoft.com/office/officeart/2005/8/layout/orgChart1"/>
    <dgm:cxn modelId="{BAFD8842-24A3-459C-8910-29692527AA89}" type="presParOf" srcId="{B7FB10F0-66EA-4AD5-A43B-F76C47E1FFC2}" destId="{81F13686-74E4-4AE4-8EA0-A24D64D31999}" srcOrd="1" destOrd="0" presId="urn:microsoft.com/office/officeart/2005/8/layout/orgChart1"/>
    <dgm:cxn modelId="{40A31F27-22A2-4D05-8FFF-621B72ED0F0F}" type="presParOf" srcId="{BFFF6AAC-A747-48A4-BFA3-395D9BB33717}" destId="{2B9214A5-BA03-4FEA-93EA-D12AB897A081}" srcOrd="1" destOrd="0" presId="urn:microsoft.com/office/officeart/2005/8/layout/orgChart1"/>
    <dgm:cxn modelId="{1EE1D06C-4651-40DB-99C1-6EBF2E205BCE}" type="presParOf" srcId="{BFFF6AAC-A747-48A4-BFA3-395D9BB33717}" destId="{618DA3CE-CE91-46C8-B018-3801762718D4}" srcOrd="2" destOrd="0" presId="urn:microsoft.com/office/officeart/2005/8/layout/orgChart1"/>
    <dgm:cxn modelId="{DEBC6820-4E3A-44AA-B925-B10C8BA77088}" type="presParOf" srcId="{2AE3E3E2-E014-4912-BB9D-1ECE5E14EA59}" destId="{0D3E61B0-D22C-4497-ACE9-8C9F03D2BC6D}" srcOrd="4" destOrd="0" presId="urn:microsoft.com/office/officeart/2005/8/layout/orgChart1"/>
    <dgm:cxn modelId="{EA13DF2B-43AA-479B-AB16-A61C6C6887F0}" type="presParOf" srcId="{2AE3E3E2-E014-4912-BB9D-1ECE5E14EA59}" destId="{27884C7A-EEA2-4D88-A95B-71E9D6D58B6E}" srcOrd="5" destOrd="0" presId="urn:microsoft.com/office/officeart/2005/8/layout/orgChart1"/>
    <dgm:cxn modelId="{8AB3328F-7744-49AB-BA85-68AC5A806261}" type="presParOf" srcId="{27884C7A-EEA2-4D88-A95B-71E9D6D58B6E}" destId="{223F8D4E-D126-459A-B93F-D28086B949F8}" srcOrd="0" destOrd="0" presId="urn:microsoft.com/office/officeart/2005/8/layout/orgChart1"/>
    <dgm:cxn modelId="{7C8CCA43-9A70-4686-ACDB-E39D3E7F55C1}" type="presParOf" srcId="{223F8D4E-D126-459A-B93F-D28086B949F8}" destId="{82B33E2C-CC0F-4655-99BE-151E9E141124}" srcOrd="0" destOrd="0" presId="urn:microsoft.com/office/officeart/2005/8/layout/orgChart1"/>
    <dgm:cxn modelId="{FA1F4B20-43A6-400B-AA75-DB47613B7A2D}" type="presParOf" srcId="{223F8D4E-D126-459A-B93F-D28086B949F8}" destId="{04167133-96F3-47CD-BA6A-7333C0A7DE78}" srcOrd="1" destOrd="0" presId="urn:microsoft.com/office/officeart/2005/8/layout/orgChart1"/>
    <dgm:cxn modelId="{22ED9E24-3272-4E9F-A3F1-0B36AA730F9D}" type="presParOf" srcId="{27884C7A-EEA2-4D88-A95B-71E9D6D58B6E}" destId="{D53B379A-83CC-4C33-8FA7-976C5EDEB091}" srcOrd="1" destOrd="0" presId="urn:microsoft.com/office/officeart/2005/8/layout/orgChart1"/>
    <dgm:cxn modelId="{C9720A7E-DDEF-4855-9EC9-57ACDAB5B57D}" type="presParOf" srcId="{27884C7A-EEA2-4D88-A95B-71E9D6D58B6E}" destId="{6904F23A-B5BE-4388-BB7E-1E1C19FB6C55}" srcOrd="2" destOrd="0" presId="urn:microsoft.com/office/officeart/2005/8/layout/orgChart1"/>
    <dgm:cxn modelId="{40F0C207-1DAC-41D5-928C-7EA49A6EFB2C}" type="presParOf" srcId="{2AE3E3E2-E014-4912-BB9D-1ECE5E14EA59}" destId="{BD3B7F5F-5174-4C95-B5FD-1A2DFBB9776D}" srcOrd="6" destOrd="0" presId="urn:microsoft.com/office/officeart/2005/8/layout/orgChart1"/>
    <dgm:cxn modelId="{40FD33E3-FD1A-44C2-8773-731449FF9743}" type="presParOf" srcId="{2AE3E3E2-E014-4912-BB9D-1ECE5E14EA59}" destId="{AEAC2D5F-7A5C-445B-88A4-BF1792534BCF}" srcOrd="7" destOrd="0" presId="urn:microsoft.com/office/officeart/2005/8/layout/orgChart1"/>
    <dgm:cxn modelId="{B574FD3D-9558-4612-994D-D4FA0F01082F}" type="presParOf" srcId="{AEAC2D5F-7A5C-445B-88A4-BF1792534BCF}" destId="{48B8CB77-CD43-46DD-9E34-F1BED2ADDD02}" srcOrd="0" destOrd="0" presId="urn:microsoft.com/office/officeart/2005/8/layout/orgChart1"/>
    <dgm:cxn modelId="{6A55CD2E-C9B6-437D-A693-34D3018F69F5}" type="presParOf" srcId="{48B8CB77-CD43-46DD-9E34-F1BED2ADDD02}" destId="{C843314C-B4EF-424A-A02D-58A37033662C}" srcOrd="0" destOrd="0" presId="urn:microsoft.com/office/officeart/2005/8/layout/orgChart1"/>
    <dgm:cxn modelId="{CDE5FECB-04E6-43B5-B516-EC12BA1FE08C}" type="presParOf" srcId="{48B8CB77-CD43-46DD-9E34-F1BED2ADDD02}" destId="{6B7B947A-2F05-4450-9EB4-BB196C6BA4B4}" srcOrd="1" destOrd="0" presId="urn:microsoft.com/office/officeart/2005/8/layout/orgChart1"/>
    <dgm:cxn modelId="{632D63BD-B881-46BF-A9FE-B88C5B68541D}" type="presParOf" srcId="{AEAC2D5F-7A5C-445B-88A4-BF1792534BCF}" destId="{55C488ED-99E8-42C2-85A9-DCE1C5340CDB}" srcOrd="1" destOrd="0" presId="urn:microsoft.com/office/officeart/2005/8/layout/orgChart1"/>
    <dgm:cxn modelId="{04382E49-93BD-426F-B8D4-9D822BDEBBA0}" type="presParOf" srcId="{AEAC2D5F-7A5C-445B-88A4-BF1792534BCF}" destId="{51649214-CF66-4A25-9019-6F99128212CF}" srcOrd="2" destOrd="0" presId="urn:microsoft.com/office/officeart/2005/8/layout/orgChart1"/>
    <dgm:cxn modelId="{A4AB4A4F-851C-4FFF-ACAE-904FF51AECF1}" type="presParOf" srcId="{0553FF0A-4342-4D20-9E0C-0DD4C1D6E60D}" destId="{CF444139-8121-4E61-8730-3C17D6DC0FBC}" srcOrd="2" destOrd="0" presId="urn:microsoft.com/office/officeart/2005/8/layout/orgChart1"/>
    <dgm:cxn modelId="{488E5610-302B-4AA9-8350-35587D5B8FF9}" type="presParOf" srcId="{CF444139-8121-4E61-8730-3C17D6DC0FBC}" destId="{FEFA63B6-509A-4152-A4A2-BC63BC9B0112}" srcOrd="0" destOrd="0" presId="urn:microsoft.com/office/officeart/2005/8/layout/orgChart1"/>
    <dgm:cxn modelId="{F84A719F-D043-4E80-BDF0-4038078AACD1}" type="presParOf" srcId="{CF444139-8121-4E61-8730-3C17D6DC0FBC}" destId="{22CB8656-FB09-4E50-A9D4-EACF32EC6EE8}" srcOrd="1" destOrd="0" presId="urn:microsoft.com/office/officeart/2005/8/layout/orgChart1"/>
    <dgm:cxn modelId="{7B2D87EA-6F36-4759-9E52-764B8B3B32D9}" type="presParOf" srcId="{22CB8656-FB09-4E50-A9D4-EACF32EC6EE8}" destId="{0C07B980-3392-43E7-987D-614EB28377F7}" srcOrd="0" destOrd="0" presId="urn:microsoft.com/office/officeart/2005/8/layout/orgChart1"/>
    <dgm:cxn modelId="{9E427DCF-DBB1-4AB3-A713-7D3D4C34F5D8}" type="presParOf" srcId="{0C07B980-3392-43E7-987D-614EB28377F7}" destId="{36B7EBE5-0CAD-4AFD-B9C8-E88DB5E611EC}" srcOrd="0" destOrd="0" presId="urn:microsoft.com/office/officeart/2005/8/layout/orgChart1"/>
    <dgm:cxn modelId="{64EECE88-E7A2-43CC-83E4-72CFD3D2C6C1}" type="presParOf" srcId="{0C07B980-3392-43E7-987D-614EB28377F7}" destId="{A8FDCC91-8FC5-4672-9F8B-239AE9449A61}" srcOrd="1" destOrd="0" presId="urn:microsoft.com/office/officeart/2005/8/layout/orgChart1"/>
    <dgm:cxn modelId="{81BF62A0-088E-4CCC-AA5D-964F644A43BC}" type="presParOf" srcId="{22CB8656-FB09-4E50-A9D4-EACF32EC6EE8}" destId="{88248DF7-2BF9-4D18-AA69-ECD56366BF09}" srcOrd="1" destOrd="0" presId="urn:microsoft.com/office/officeart/2005/8/layout/orgChart1"/>
    <dgm:cxn modelId="{FA55B46C-0B24-4F88-A53F-3CAAE97FA3ED}" type="presParOf" srcId="{22CB8656-FB09-4E50-A9D4-EACF32EC6EE8}" destId="{F64AAA66-A9AD-4A2F-8974-9195BE6AB2A3}" srcOrd="2" destOrd="0" presId="urn:microsoft.com/office/officeart/2005/8/layout/orgChart1"/>
    <dgm:cxn modelId="{30AD292C-64F8-4D2C-8BFD-1CCB3592BC1E}" type="presParOf" srcId="{CF444139-8121-4E61-8730-3C17D6DC0FBC}" destId="{E997BB2B-31A0-4203-9D77-B50A8BE0AF14}" srcOrd="2" destOrd="0" presId="urn:microsoft.com/office/officeart/2005/8/layout/orgChart1"/>
    <dgm:cxn modelId="{60986BF5-FC85-457E-B127-099FE24CBC11}" type="presParOf" srcId="{CF444139-8121-4E61-8730-3C17D6DC0FBC}" destId="{3F582638-3DBF-4E72-9370-8704AEE546AA}" srcOrd="3" destOrd="0" presId="urn:microsoft.com/office/officeart/2005/8/layout/orgChart1"/>
    <dgm:cxn modelId="{11083CE0-1CF2-44AD-A0EF-549EFF03911D}" type="presParOf" srcId="{3F582638-3DBF-4E72-9370-8704AEE546AA}" destId="{D52842C3-2B50-4E7B-BE8C-37BEA1ACDB7F}" srcOrd="0" destOrd="0" presId="urn:microsoft.com/office/officeart/2005/8/layout/orgChart1"/>
    <dgm:cxn modelId="{E87E3BD4-8145-4795-BE35-FF492B5005D7}" type="presParOf" srcId="{D52842C3-2B50-4E7B-BE8C-37BEA1ACDB7F}" destId="{7DD9E437-CA6B-49CD-B74F-47C8F1A2CAC6}" srcOrd="0" destOrd="0" presId="urn:microsoft.com/office/officeart/2005/8/layout/orgChart1"/>
    <dgm:cxn modelId="{6828D3B0-9822-4818-AAF7-A13B7058B6E9}" type="presParOf" srcId="{D52842C3-2B50-4E7B-BE8C-37BEA1ACDB7F}" destId="{9FF7F2F3-169B-4703-9DE3-F38622822A39}" srcOrd="1" destOrd="0" presId="urn:microsoft.com/office/officeart/2005/8/layout/orgChart1"/>
    <dgm:cxn modelId="{856C2FE0-638D-4E2E-99BD-E049DAAA9B84}" type="presParOf" srcId="{3F582638-3DBF-4E72-9370-8704AEE546AA}" destId="{1D324FFC-9FD6-4D1B-AD2E-FACB9E152C4E}" srcOrd="1" destOrd="0" presId="urn:microsoft.com/office/officeart/2005/8/layout/orgChart1"/>
    <dgm:cxn modelId="{AF36634E-5334-4EB6-95CD-5AD9895B92F1}" type="presParOf" srcId="{3F582638-3DBF-4E72-9370-8704AEE546AA}" destId="{255DC9C0-1E5B-47FE-940F-E202D3C24C28}" srcOrd="2" destOrd="0" presId="urn:microsoft.com/office/officeart/2005/8/layout/orgChart1"/>
    <dgm:cxn modelId="{0AC243EB-7088-492C-94F2-82D04DDE56E7}" type="presParOf" srcId="{CF444139-8121-4E61-8730-3C17D6DC0FBC}" destId="{535300C3-F808-4BF9-BCB0-090E02292442}" srcOrd="4" destOrd="0" presId="urn:microsoft.com/office/officeart/2005/8/layout/orgChart1"/>
    <dgm:cxn modelId="{DE2735E3-5DF7-4C6F-BA8E-EDDDDA2255D1}" type="presParOf" srcId="{CF444139-8121-4E61-8730-3C17D6DC0FBC}" destId="{79495F8A-7EA2-46AA-A394-A59911467856}" srcOrd="5" destOrd="0" presId="urn:microsoft.com/office/officeart/2005/8/layout/orgChart1"/>
    <dgm:cxn modelId="{50220843-EAE3-4D73-8F70-D6BFE1FBC517}" type="presParOf" srcId="{79495F8A-7EA2-46AA-A394-A59911467856}" destId="{BEA3C0DB-FB79-4A2F-BA3D-A521691DC7D7}" srcOrd="0" destOrd="0" presId="urn:microsoft.com/office/officeart/2005/8/layout/orgChart1"/>
    <dgm:cxn modelId="{E3A91128-8913-460C-AA69-8A351145627F}" type="presParOf" srcId="{BEA3C0DB-FB79-4A2F-BA3D-A521691DC7D7}" destId="{F49085AF-3D8F-42B9-A4E3-3422C77EA320}" srcOrd="0" destOrd="0" presId="urn:microsoft.com/office/officeart/2005/8/layout/orgChart1"/>
    <dgm:cxn modelId="{7D1C4A70-D537-4002-9497-00E4EDD96BBA}" type="presParOf" srcId="{BEA3C0DB-FB79-4A2F-BA3D-A521691DC7D7}" destId="{1365A6AC-8F41-4F01-AD04-641EC6129F37}" srcOrd="1" destOrd="0" presId="urn:microsoft.com/office/officeart/2005/8/layout/orgChart1"/>
    <dgm:cxn modelId="{15D51D8D-DA92-4BCE-A3A9-8E41510FE564}" type="presParOf" srcId="{79495F8A-7EA2-46AA-A394-A59911467856}" destId="{CF5597C1-FBEE-4AB7-8D29-2EE7E58DCE2B}" srcOrd="1" destOrd="0" presId="urn:microsoft.com/office/officeart/2005/8/layout/orgChart1"/>
    <dgm:cxn modelId="{B6678056-B1C4-4CDF-A44B-D907800FF802}" type="presParOf" srcId="{79495F8A-7EA2-46AA-A394-A59911467856}" destId="{2D4F3D43-4306-4CC5-8E56-BF457FD32FB9}" srcOrd="2" destOrd="0" presId="urn:microsoft.com/office/officeart/2005/8/layout/orgChart1"/>
    <dgm:cxn modelId="{B80743B9-2D91-4A22-B102-B4E423EBB643}" type="presParOf" srcId="{CF444139-8121-4E61-8730-3C17D6DC0FBC}" destId="{8BA33DF4-9169-4417-9BD7-69EB8C830CCB}" srcOrd="6" destOrd="0" presId="urn:microsoft.com/office/officeart/2005/8/layout/orgChart1"/>
    <dgm:cxn modelId="{6FE605F0-6D1E-4E9B-8F78-ABBF0598DB84}" type="presParOf" srcId="{CF444139-8121-4E61-8730-3C17D6DC0FBC}" destId="{8C9ED68D-8C77-4CA8-AA4C-36E88C8D8B3A}" srcOrd="7" destOrd="0" presId="urn:microsoft.com/office/officeart/2005/8/layout/orgChart1"/>
    <dgm:cxn modelId="{585CE429-6C72-4F80-B0AB-99859BBABEDE}" type="presParOf" srcId="{8C9ED68D-8C77-4CA8-AA4C-36E88C8D8B3A}" destId="{9B10C985-16B1-419F-85F1-81FD7475B2E8}" srcOrd="0" destOrd="0" presId="urn:microsoft.com/office/officeart/2005/8/layout/orgChart1"/>
    <dgm:cxn modelId="{A4F24054-4F01-4F86-83AA-9FB56CBFC4FA}" type="presParOf" srcId="{9B10C985-16B1-419F-85F1-81FD7475B2E8}" destId="{7AD56A76-4AFF-426F-98B0-94D56CA9464B}" srcOrd="0" destOrd="0" presId="urn:microsoft.com/office/officeart/2005/8/layout/orgChart1"/>
    <dgm:cxn modelId="{C93E3E33-D321-473F-A8D6-6BD893E71478}" type="presParOf" srcId="{9B10C985-16B1-419F-85F1-81FD7475B2E8}" destId="{19563508-AA39-4AEA-B7F4-C5A256E4609C}" srcOrd="1" destOrd="0" presId="urn:microsoft.com/office/officeart/2005/8/layout/orgChart1"/>
    <dgm:cxn modelId="{80F51549-491B-486F-82FA-C19503DCA342}" type="presParOf" srcId="{8C9ED68D-8C77-4CA8-AA4C-36E88C8D8B3A}" destId="{E29D6B5A-6A82-4716-9A23-59C068AA07F7}" srcOrd="1" destOrd="0" presId="urn:microsoft.com/office/officeart/2005/8/layout/orgChart1"/>
    <dgm:cxn modelId="{E7FEBF89-D404-4DE3-81F4-BC04F2AD6043}" type="presParOf" srcId="{8C9ED68D-8C77-4CA8-AA4C-36E88C8D8B3A}" destId="{E4B79BCA-5EFB-4C4F-805E-CC907CE995B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0B0D77-A2E2-4967-8878-6AA3D9EC4E07}">
      <dsp:nvSpPr>
        <dsp:cNvPr id="0" name=""/>
        <dsp:cNvSpPr/>
      </dsp:nvSpPr>
      <dsp:spPr>
        <a:xfrm>
          <a:off x="3348161" y="1554"/>
          <a:ext cx="1800621" cy="117040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0" kern="1200" dirty="0" smtClean="0"/>
            <a:t>Термопласти</a:t>
          </a:r>
          <a:endParaRPr lang="uk-UA" sz="2000" kern="1200" dirty="0"/>
        </a:p>
      </dsp:txBody>
      <dsp:txXfrm>
        <a:off x="3405295" y="58688"/>
        <a:ext cx="1686353" cy="1056136"/>
      </dsp:txXfrm>
    </dsp:sp>
    <dsp:sp modelId="{2D7618A6-0D29-47EB-B692-A858B524E1AA}">
      <dsp:nvSpPr>
        <dsp:cNvPr id="0" name=""/>
        <dsp:cNvSpPr/>
      </dsp:nvSpPr>
      <dsp:spPr>
        <a:xfrm>
          <a:off x="2328458" y="593796"/>
          <a:ext cx="3867047" cy="3867047"/>
        </a:xfrm>
        <a:custGeom>
          <a:avLst/>
          <a:gdLst/>
          <a:ahLst/>
          <a:cxnLst/>
          <a:rect l="0" t="0" r="0" b="0"/>
          <a:pathLst>
            <a:path>
              <a:moveTo>
                <a:pt x="3045926" y="352045"/>
              </a:moveTo>
              <a:arcTo wR="1933523" hR="1933523" stAng="18307341" swAng="1456211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5400" prstMaterial="plastic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96AF57-C21E-4A7D-9CAA-AE4AA11D4ECE}">
      <dsp:nvSpPr>
        <dsp:cNvPr id="0" name=""/>
        <dsp:cNvSpPr/>
      </dsp:nvSpPr>
      <dsp:spPr>
        <a:xfrm>
          <a:off x="5285132" y="1778521"/>
          <a:ext cx="1800621" cy="1170404"/>
        </a:xfrm>
        <a:prstGeom prst="roundRect">
          <a:avLst/>
        </a:prstGeom>
        <a:solidFill>
          <a:schemeClr val="accent4">
            <a:hueOff val="-2888562"/>
            <a:satOff val="21966"/>
            <a:lumOff val="-1830"/>
            <a:alphaOff val="0"/>
          </a:schemeClr>
        </a:soli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0" kern="1200" dirty="0" smtClean="0"/>
            <a:t>Фторопласти</a:t>
          </a:r>
          <a:endParaRPr lang="uk-UA" sz="2000" kern="1200" dirty="0"/>
        </a:p>
      </dsp:txBody>
      <dsp:txXfrm>
        <a:off x="5342266" y="1835655"/>
        <a:ext cx="1686353" cy="1056136"/>
      </dsp:txXfrm>
    </dsp:sp>
    <dsp:sp modelId="{6C269E0F-D489-4128-8D31-FB984692268B}">
      <dsp:nvSpPr>
        <dsp:cNvPr id="0" name=""/>
        <dsp:cNvSpPr/>
      </dsp:nvSpPr>
      <dsp:spPr>
        <a:xfrm>
          <a:off x="2417724" y="290884"/>
          <a:ext cx="3867047" cy="3867047"/>
        </a:xfrm>
        <a:custGeom>
          <a:avLst/>
          <a:gdLst/>
          <a:ahLst/>
          <a:cxnLst/>
          <a:rect l="0" t="0" r="0" b="0"/>
          <a:pathLst>
            <a:path>
              <a:moveTo>
                <a:pt x="3584960" y="2939141"/>
              </a:moveTo>
              <a:arcTo wR="1933523" hR="1933523" stAng="1880322" swAng="1763552"/>
            </a:path>
          </a:pathLst>
        </a:custGeom>
        <a:noFill/>
        <a:ln w="9525" cap="flat" cmpd="sng" algn="ctr">
          <a:solidFill>
            <a:schemeClr val="accent4">
              <a:hueOff val="-2888562"/>
              <a:satOff val="21966"/>
              <a:lumOff val="-1830"/>
              <a:alphaOff val="0"/>
            </a:schemeClr>
          </a:solidFill>
          <a:prstDash val="solid"/>
          <a:tailEnd type="arrow"/>
        </a:ln>
        <a:effectLst/>
        <a:sp3d z="-25400" prstMaterial="plastic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23D00D-5D78-4FD6-B249-A76A7DA7B9A5}">
      <dsp:nvSpPr>
        <dsp:cNvPr id="0" name=""/>
        <dsp:cNvSpPr/>
      </dsp:nvSpPr>
      <dsp:spPr>
        <a:xfrm>
          <a:off x="3209921" y="3631380"/>
          <a:ext cx="1800621" cy="1170404"/>
        </a:xfrm>
        <a:prstGeom prst="roundRect">
          <a:avLst/>
        </a:prstGeom>
        <a:solidFill>
          <a:schemeClr val="accent4">
            <a:hueOff val="-5777124"/>
            <a:satOff val="43933"/>
            <a:lumOff val="-3661"/>
            <a:alphaOff val="0"/>
          </a:schemeClr>
        </a:soli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0" kern="1200" dirty="0" smtClean="0"/>
            <a:t>Еластомери</a:t>
          </a:r>
          <a:endParaRPr lang="uk-UA" sz="2000" kern="1200" dirty="0"/>
        </a:p>
      </dsp:txBody>
      <dsp:txXfrm>
        <a:off x="3267055" y="3688514"/>
        <a:ext cx="1686353" cy="1056136"/>
      </dsp:txXfrm>
    </dsp:sp>
    <dsp:sp modelId="{AABEFC28-3E35-4D35-B583-A3226C0DBB39}">
      <dsp:nvSpPr>
        <dsp:cNvPr id="0" name=""/>
        <dsp:cNvSpPr/>
      </dsp:nvSpPr>
      <dsp:spPr>
        <a:xfrm>
          <a:off x="1994374" y="139798"/>
          <a:ext cx="3867047" cy="3867047"/>
        </a:xfrm>
        <a:custGeom>
          <a:avLst/>
          <a:gdLst/>
          <a:ahLst/>
          <a:cxnLst/>
          <a:rect l="0" t="0" r="0" b="0"/>
          <a:pathLst>
            <a:path>
              <a:moveTo>
                <a:pt x="984137" y="3617916"/>
              </a:moveTo>
              <a:arcTo wR="1933523" hR="1933523" stAng="7164433" swAng="1413885"/>
            </a:path>
          </a:pathLst>
        </a:custGeom>
        <a:noFill/>
        <a:ln w="9525" cap="flat" cmpd="sng" algn="ctr">
          <a:solidFill>
            <a:schemeClr val="accent4">
              <a:hueOff val="-5777124"/>
              <a:satOff val="43933"/>
              <a:lumOff val="-3661"/>
              <a:alphaOff val="0"/>
            </a:schemeClr>
          </a:solidFill>
          <a:prstDash val="solid"/>
          <a:tailEnd type="arrow"/>
        </a:ln>
        <a:effectLst/>
        <a:sp3d z="-25400" prstMaterial="plastic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7D32D5-DCD6-49E7-9825-A40CCCBE11D7}">
      <dsp:nvSpPr>
        <dsp:cNvPr id="0" name=""/>
        <dsp:cNvSpPr/>
      </dsp:nvSpPr>
      <dsp:spPr>
        <a:xfrm>
          <a:off x="1282946" y="1852635"/>
          <a:ext cx="1800621" cy="1170404"/>
        </a:xfrm>
        <a:prstGeom prst="roundRect">
          <a:avLst/>
        </a:prstGeom>
        <a:solidFill>
          <a:schemeClr val="accent4">
            <a:hueOff val="-8665686"/>
            <a:satOff val="65899"/>
            <a:lumOff val="-5491"/>
            <a:alphaOff val="0"/>
          </a:schemeClr>
        </a:soli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0" kern="1200" dirty="0" smtClean="0"/>
            <a:t>Реактопласти</a:t>
          </a:r>
          <a:endParaRPr lang="uk-UA" sz="2000" kern="1200" dirty="0"/>
        </a:p>
      </dsp:txBody>
      <dsp:txXfrm>
        <a:off x="1340080" y="1909769"/>
        <a:ext cx="1686353" cy="1056136"/>
      </dsp:txXfrm>
    </dsp:sp>
    <dsp:sp modelId="{AB4AF2F8-2A10-4436-83AC-79BACC0AB0A3}">
      <dsp:nvSpPr>
        <dsp:cNvPr id="0" name=""/>
        <dsp:cNvSpPr/>
      </dsp:nvSpPr>
      <dsp:spPr>
        <a:xfrm>
          <a:off x="2141835" y="667192"/>
          <a:ext cx="3867047" cy="3867047"/>
        </a:xfrm>
        <a:custGeom>
          <a:avLst/>
          <a:gdLst/>
          <a:ahLst/>
          <a:cxnLst/>
          <a:rect l="0" t="0" r="0" b="0"/>
          <a:pathLst>
            <a:path>
              <a:moveTo>
                <a:pt x="285967" y="921558"/>
              </a:moveTo>
              <a:arcTo wR="1933523" hR="1933523" stAng="12693550" swAng="1653066"/>
            </a:path>
          </a:pathLst>
        </a:custGeom>
        <a:noFill/>
        <a:ln w="9525" cap="flat" cmpd="sng" algn="ctr">
          <a:solidFill>
            <a:schemeClr val="accent4">
              <a:hueOff val="-8665686"/>
              <a:satOff val="65899"/>
              <a:lumOff val="-5491"/>
              <a:alphaOff val="0"/>
            </a:schemeClr>
          </a:solidFill>
          <a:prstDash val="solid"/>
          <a:tailEnd type="arrow"/>
        </a:ln>
        <a:effectLst/>
        <a:sp3d z="-25400" prstMaterial="plastic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6A6E03-FC9F-4CCF-BCB6-81C03917382D}">
      <dsp:nvSpPr>
        <dsp:cNvPr id="0" name=""/>
        <dsp:cNvSpPr/>
      </dsp:nvSpPr>
      <dsp:spPr>
        <a:xfrm>
          <a:off x="4284476" y="1517999"/>
          <a:ext cx="253436" cy="11102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0292"/>
              </a:lnTo>
              <a:lnTo>
                <a:pt x="253436" y="111029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2DBCC9-2CEC-42A7-8F9B-CDE9701F11F3}">
      <dsp:nvSpPr>
        <dsp:cNvPr id="0" name=""/>
        <dsp:cNvSpPr/>
      </dsp:nvSpPr>
      <dsp:spPr>
        <a:xfrm>
          <a:off x="4031039" y="1517999"/>
          <a:ext cx="253436" cy="1110292"/>
        </a:xfrm>
        <a:custGeom>
          <a:avLst/>
          <a:gdLst/>
          <a:ahLst/>
          <a:cxnLst/>
          <a:rect l="0" t="0" r="0" b="0"/>
          <a:pathLst>
            <a:path>
              <a:moveTo>
                <a:pt x="253436" y="0"/>
              </a:moveTo>
              <a:lnTo>
                <a:pt x="253436" y="1110292"/>
              </a:lnTo>
              <a:lnTo>
                <a:pt x="0" y="111029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51BAB3-2F7A-47C4-83DA-D61364D5DA33}">
      <dsp:nvSpPr>
        <dsp:cNvPr id="0" name=""/>
        <dsp:cNvSpPr/>
      </dsp:nvSpPr>
      <dsp:spPr>
        <a:xfrm>
          <a:off x="4284476" y="1517999"/>
          <a:ext cx="2920551" cy="22205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7148"/>
              </a:lnTo>
              <a:lnTo>
                <a:pt x="2920551" y="1967148"/>
              </a:lnTo>
              <a:lnTo>
                <a:pt x="2920551" y="222058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50F83D-9DBF-4379-ADB9-01E49C2099DE}">
      <dsp:nvSpPr>
        <dsp:cNvPr id="0" name=""/>
        <dsp:cNvSpPr/>
      </dsp:nvSpPr>
      <dsp:spPr>
        <a:xfrm>
          <a:off x="4131750" y="1517999"/>
          <a:ext cx="152725" cy="2220584"/>
        </a:xfrm>
        <a:custGeom>
          <a:avLst/>
          <a:gdLst/>
          <a:ahLst/>
          <a:cxnLst/>
          <a:rect l="0" t="0" r="0" b="0"/>
          <a:pathLst>
            <a:path>
              <a:moveTo>
                <a:pt x="152725" y="0"/>
              </a:moveTo>
              <a:lnTo>
                <a:pt x="152725" y="1967148"/>
              </a:lnTo>
              <a:lnTo>
                <a:pt x="0" y="1967148"/>
              </a:lnTo>
              <a:lnTo>
                <a:pt x="0" y="222058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4E3E85-137E-48DB-835D-4E5FFE115DAC}">
      <dsp:nvSpPr>
        <dsp:cNvPr id="0" name=""/>
        <dsp:cNvSpPr/>
      </dsp:nvSpPr>
      <dsp:spPr>
        <a:xfrm>
          <a:off x="1211199" y="1517999"/>
          <a:ext cx="3073276" cy="2220584"/>
        </a:xfrm>
        <a:custGeom>
          <a:avLst/>
          <a:gdLst/>
          <a:ahLst/>
          <a:cxnLst/>
          <a:rect l="0" t="0" r="0" b="0"/>
          <a:pathLst>
            <a:path>
              <a:moveTo>
                <a:pt x="3073276" y="0"/>
              </a:moveTo>
              <a:lnTo>
                <a:pt x="3073276" y="1967148"/>
              </a:lnTo>
              <a:lnTo>
                <a:pt x="0" y="1967148"/>
              </a:lnTo>
              <a:lnTo>
                <a:pt x="0" y="222058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1543B-233B-424F-B52F-32A44EF60C11}">
      <dsp:nvSpPr>
        <dsp:cNvPr id="0" name=""/>
        <dsp:cNvSpPr/>
      </dsp:nvSpPr>
      <dsp:spPr>
        <a:xfrm>
          <a:off x="3077636" y="311160"/>
          <a:ext cx="2413678" cy="12068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0" kern="1200" dirty="0" smtClean="0"/>
            <a:t>Термопласти</a:t>
          </a:r>
          <a:endParaRPr lang="uk-UA" sz="2100" kern="1200" dirty="0"/>
        </a:p>
      </dsp:txBody>
      <dsp:txXfrm>
        <a:off x="3077636" y="311160"/>
        <a:ext cx="2413678" cy="1206839"/>
      </dsp:txXfrm>
    </dsp:sp>
    <dsp:sp modelId="{16CF425B-5934-42EA-8A43-1DDE10CC385C}">
      <dsp:nvSpPr>
        <dsp:cNvPr id="0" name=""/>
        <dsp:cNvSpPr/>
      </dsp:nvSpPr>
      <dsp:spPr>
        <a:xfrm>
          <a:off x="4359" y="3738584"/>
          <a:ext cx="2413678" cy="120683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0" kern="1200" dirty="0" smtClean="0"/>
            <a:t>Поліпропілен</a:t>
          </a:r>
          <a:endParaRPr lang="uk-UA" sz="2100" kern="1200" dirty="0"/>
        </a:p>
      </dsp:txBody>
      <dsp:txXfrm>
        <a:off x="4359" y="3738584"/>
        <a:ext cx="2413678" cy="1206839"/>
      </dsp:txXfrm>
    </dsp:sp>
    <dsp:sp modelId="{8595AD74-C69E-4FF6-9B4F-29BB4CB391AE}">
      <dsp:nvSpPr>
        <dsp:cNvPr id="0" name=""/>
        <dsp:cNvSpPr/>
      </dsp:nvSpPr>
      <dsp:spPr>
        <a:xfrm>
          <a:off x="2924911" y="3738584"/>
          <a:ext cx="2413678" cy="120683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0" kern="1200" dirty="0" smtClean="0"/>
            <a:t>Полістирол </a:t>
          </a:r>
          <a:endParaRPr lang="uk-UA" sz="2100" kern="1200" dirty="0"/>
        </a:p>
      </dsp:txBody>
      <dsp:txXfrm>
        <a:off x="2924911" y="3738584"/>
        <a:ext cx="2413678" cy="1206839"/>
      </dsp:txXfrm>
    </dsp:sp>
    <dsp:sp modelId="{4F51B1ED-7CCB-4B74-B24F-660FF32FD2F3}">
      <dsp:nvSpPr>
        <dsp:cNvPr id="0" name=""/>
        <dsp:cNvSpPr/>
      </dsp:nvSpPr>
      <dsp:spPr>
        <a:xfrm>
          <a:off x="5845462" y="3738584"/>
          <a:ext cx="2719129" cy="120683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0" kern="1200" dirty="0" err="1" smtClean="0"/>
            <a:t>Поліметилметакрилат</a:t>
          </a:r>
          <a:endParaRPr lang="uk-UA" sz="2100" kern="1200" dirty="0"/>
        </a:p>
      </dsp:txBody>
      <dsp:txXfrm>
        <a:off x="5845462" y="3738584"/>
        <a:ext cx="2719129" cy="1206839"/>
      </dsp:txXfrm>
    </dsp:sp>
    <dsp:sp modelId="{109DE6EE-C774-48F2-B6E9-A2CECDA70D85}">
      <dsp:nvSpPr>
        <dsp:cNvPr id="0" name=""/>
        <dsp:cNvSpPr/>
      </dsp:nvSpPr>
      <dsp:spPr>
        <a:xfrm>
          <a:off x="1617360" y="2024872"/>
          <a:ext cx="2413678" cy="120683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0" kern="1200" dirty="0" smtClean="0"/>
            <a:t>Поліетилен</a:t>
          </a:r>
          <a:endParaRPr lang="uk-UA" sz="2100" kern="1200" dirty="0"/>
        </a:p>
      </dsp:txBody>
      <dsp:txXfrm>
        <a:off x="1617360" y="2024872"/>
        <a:ext cx="2413678" cy="1206839"/>
      </dsp:txXfrm>
    </dsp:sp>
    <dsp:sp modelId="{E9BF241C-019F-4D14-AF67-2C3141A0B610}">
      <dsp:nvSpPr>
        <dsp:cNvPr id="0" name=""/>
        <dsp:cNvSpPr/>
      </dsp:nvSpPr>
      <dsp:spPr>
        <a:xfrm>
          <a:off x="4537912" y="2024872"/>
          <a:ext cx="2413678" cy="120683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0" kern="1200" dirty="0" err="1" smtClean="0"/>
            <a:t>Поліамід</a:t>
          </a:r>
          <a:endParaRPr lang="uk-UA" sz="2100" kern="1200" dirty="0"/>
        </a:p>
      </dsp:txBody>
      <dsp:txXfrm>
        <a:off x="4537912" y="2024872"/>
        <a:ext cx="2413678" cy="12068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3E2AA2-AAD6-4A9C-8712-DF9266DB5665}">
      <dsp:nvSpPr>
        <dsp:cNvPr id="0" name=""/>
        <dsp:cNvSpPr/>
      </dsp:nvSpPr>
      <dsp:spPr>
        <a:xfrm>
          <a:off x="2763" y="1791197"/>
          <a:ext cx="2947883" cy="14739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i="0" kern="1200" dirty="0" smtClean="0"/>
            <a:t>Фторопласти</a:t>
          </a:r>
          <a:endParaRPr lang="uk-UA" sz="1900" kern="1200" dirty="0"/>
        </a:p>
      </dsp:txBody>
      <dsp:txXfrm>
        <a:off x="45933" y="1834367"/>
        <a:ext cx="2861543" cy="1387601"/>
      </dsp:txXfrm>
    </dsp:sp>
    <dsp:sp modelId="{37D28454-6593-4D03-B216-B78F5073B841}">
      <dsp:nvSpPr>
        <dsp:cNvPr id="0" name=""/>
        <dsp:cNvSpPr/>
      </dsp:nvSpPr>
      <dsp:spPr>
        <a:xfrm rot="18289469">
          <a:off x="2507807" y="1654416"/>
          <a:ext cx="2064833" cy="52470"/>
        </a:xfrm>
        <a:custGeom>
          <a:avLst/>
          <a:gdLst/>
          <a:ahLst/>
          <a:cxnLst/>
          <a:rect l="0" t="0" r="0" b="0"/>
          <a:pathLst>
            <a:path>
              <a:moveTo>
                <a:pt x="0" y="26235"/>
              </a:moveTo>
              <a:lnTo>
                <a:pt x="2064833" y="26235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700" kern="1200"/>
        </a:p>
      </dsp:txBody>
      <dsp:txXfrm>
        <a:off x="3488603" y="1629030"/>
        <a:ext cx="103241" cy="103241"/>
      </dsp:txXfrm>
    </dsp:sp>
    <dsp:sp modelId="{218DB954-7F1F-4A60-B7E3-0C5CFF141C48}">
      <dsp:nvSpPr>
        <dsp:cNvPr id="0" name=""/>
        <dsp:cNvSpPr/>
      </dsp:nvSpPr>
      <dsp:spPr>
        <a:xfrm>
          <a:off x="4129800" y="96164"/>
          <a:ext cx="2947883" cy="14739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0" i="1" kern="1200" dirty="0" err="1" smtClean="0"/>
            <a:t>політетрафторетилен</a:t>
          </a:r>
          <a:r>
            <a:rPr lang="uk-UA" sz="1900" b="0" i="1" kern="1200" dirty="0" smtClean="0"/>
            <a:t> </a:t>
          </a:r>
          <a:endParaRPr lang="uk-UA" sz="1900" kern="1200" dirty="0"/>
        </a:p>
      </dsp:txBody>
      <dsp:txXfrm>
        <a:off x="4172970" y="139334"/>
        <a:ext cx="2861543" cy="1387601"/>
      </dsp:txXfrm>
    </dsp:sp>
    <dsp:sp modelId="{FC2F84C8-F6CA-4A4D-9852-36B57B19C046}">
      <dsp:nvSpPr>
        <dsp:cNvPr id="0" name=""/>
        <dsp:cNvSpPr/>
      </dsp:nvSpPr>
      <dsp:spPr>
        <a:xfrm>
          <a:off x="2950647" y="2501932"/>
          <a:ext cx="1179153" cy="52470"/>
        </a:xfrm>
        <a:custGeom>
          <a:avLst/>
          <a:gdLst/>
          <a:ahLst/>
          <a:cxnLst/>
          <a:rect l="0" t="0" r="0" b="0"/>
          <a:pathLst>
            <a:path>
              <a:moveTo>
                <a:pt x="0" y="26235"/>
              </a:moveTo>
              <a:lnTo>
                <a:pt x="1179153" y="26235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>
        <a:off x="3510745" y="2498689"/>
        <a:ext cx="58957" cy="58957"/>
      </dsp:txXfrm>
    </dsp:sp>
    <dsp:sp modelId="{3E872245-23A0-4F66-9B00-8978971C6146}">
      <dsp:nvSpPr>
        <dsp:cNvPr id="0" name=""/>
        <dsp:cNvSpPr/>
      </dsp:nvSpPr>
      <dsp:spPr>
        <a:xfrm>
          <a:off x="4129800" y="1791197"/>
          <a:ext cx="2947883" cy="14739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0" i="1" kern="1200" smtClean="0"/>
            <a:t>політрифторхлоретилен</a:t>
          </a:r>
          <a:endParaRPr lang="uk-UA" sz="1900" kern="1200"/>
        </a:p>
      </dsp:txBody>
      <dsp:txXfrm>
        <a:off x="4172970" y="1834367"/>
        <a:ext cx="2861543" cy="1387601"/>
      </dsp:txXfrm>
    </dsp:sp>
    <dsp:sp modelId="{D2890609-652E-42D2-8BD9-4AE13FAA3EDB}">
      <dsp:nvSpPr>
        <dsp:cNvPr id="0" name=""/>
        <dsp:cNvSpPr/>
      </dsp:nvSpPr>
      <dsp:spPr>
        <a:xfrm rot="3310531">
          <a:off x="2507807" y="3349449"/>
          <a:ext cx="2064833" cy="52470"/>
        </a:xfrm>
        <a:custGeom>
          <a:avLst/>
          <a:gdLst/>
          <a:ahLst/>
          <a:cxnLst/>
          <a:rect l="0" t="0" r="0" b="0"/>
          <a:pathLst>
            <a:path>
              <a:moveTo>
                <a:pt x="0" y="26235"/>
              </a:moveTo>
              <a:lnTo>
                <a:pt x="2064833" y="26235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700" kern="1200"/>
        </a:p>
      </dsp:txBody>
      <dsp:txXfrm>
        <a:off x="3488603" y="3324063"/>
        <a:ext cx="103241" cy="103241"/>
      </dsp:txXfrm>
    </dsp:sp>
    <dsp:sp modelId="{98317C2B-D523-46F8-827F-A25AF1359487}">
      <dsp:nvSpPr>
        <dsp:cNvPr id="0" name=""/>
        <dsp:cNvSpPr/>
      </dsp:nvSpPr>
      <dsp:spPr>
        <a:xfrm>
          <a:off x="4129800" y="3486230"/>
          <a:ext cx="2947883" cy="14739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0" i="1" kern="1200" smtClean="0"/>
            <a:t>полівініліденфторид</a:t>
          </a:r>
          <a:endParaRPr lang="uk-UA" sz="1900" kern="1200"/>
        </a:p>
      </dsp:txBody>
      <dsp:txXfrm>
        <a:off x="4172970" y="3529400"/>
        <a:ext cx="2861543" cy="13876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5746B2-7F86-4906-B062-86A05C4630FE}">
      <dsp:nvSpPr>
        <dsp:cNvPr id="0" name=""/>
        <dsp:cNvSpPr/>
      </dsp:nvSpPr>
      <dsp:spPr>
        <a:xfrm>
          <a:off x="2021318" y="2794620"/>
          <a:ext cx="3506464" cy="1347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06464" y="0"/>
              </a:lnTo>
              <a:lnTo>
                <a:pt x="3506464" y="134799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A94F15-74F5-47D8-A174-6CB466065875}">
      <dsp:nvSpPr>
        <dsp:cNvPr id="0" name=""/>
        <dsp:cNvSpPr/>
      </dsp:nvSpPr>
      <dsp:spPr>
        <a:xfrm>
          <a:off x="2021318" y="1552778"/>
          <a:ext cx="3506464" cy="1241841"/>
        </a:xfrm>
        <a:custGeom>
          <a:avLst/>
          <a:gdLst/>
          <a:ahLst/>
          <a:cxnLst/>
          <a:rect l="0" t="0" r="0" b="0"/>
          <a:pathLst>
            <a:path>
              <a:moveTo>
                <a:pt x="0" y="1241841"/>
              </a:moveTo>
              <a:lnTo>
                <a:pt x="3506464" y="1241841"/>
              </a:lnTo>
              <a:lnTo>
                <a:pt x="3506464" y="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8D5FA4-5082-4D72-A154-A633608A9ABE}">
      <dsp:nvSpPr>
        <dsp:cNvPr id="0" name=""/>
        <dsp:cNvSpPr/>
      </dsp:nvSpPr>
      <dsp:spPr>
        <a:xfrm>
          <a:off x="2021318" y="2794620"/>
          <a:ext cx="1393389" cy="400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93389" y="0"/>
              </a:lnTo>
              <a:lnTo>
                <a:pt x="1393389" y="40075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6116E7-4E19-4CC8-9A2F-EBDEBB33FF20}">
      <dsp:nvSpPr>
        <dsp:cNvPr id="0" name=""/>
        <dsp:cNvSpPr/>
      </dsp:nvSpPr>
      <dsp:spPr>
        <a:xfrm>
          <a:off x="2021318" y="2354287"/>
          <a:ext cx="1393389" cy="440332"/>
        </a:xfrm>
        <a:custGeom>
          <a:avLst/>
          <a:gdLst/>
          <a:ahLst/>
          <a:cxnLst/>
          <a:rect l="0" t="0" r="0" b="0"/>
          <a:pathLst>
            <a:path>
              <a:moveTo>
                <a:pt x="0" y="440332"/>
              </a:moveTo>
              <a:lnTo>
                <a:pt x="1393389" y="440332"/>
              </a:lnTo>
              <a:lnTo>
                <a:pt x="1393389" y="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62DCB9-D8B2-4D11-BF9E-48D94273F609}">
      <dsp:nvSpPr>
        <dsp:cNvPr id="0" name=""/>
        <dsp:cNvSpPr/>
      </dsp:nvSpPr>
      <dsp:spPr>
        <a:xfrm>
          <a:off x="2021318" y="2794620"/>
          <a:ext cx="4317914" cy="708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115880" y="0"/>
              </a:lnTo>
              <a:lnTo>
                <a:pt x="4115880" y="708860"/>
              </a:lnTo>
              <a:lnTo>
                <a:pt x="4317914" y="70886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2153FB-0D31-4857-816E-B4D89DD9412D}">
      <dsp:nvSpPr>
        <dsp:cNvPr id="0" name=""/>
        <dsp:cNvSpPr/>
      </dsp:nvSpPr>
      <dsp:spPr>
        <a:xfrm>
          <a:off x="2021318" y="2748899"/>
          <a:ext cx="51013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01363" y="4572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2EFB19-E387-4E62-BBBD-8472B71CAEF8}">
      <dsp:nvSpPr>
        <dsp:cNvPr id="0" name=""/>
        <dsp:cNvSpPr/>
      </dsp:nvSpPr>
      <dsp:spPr>
        <a:xfrm>
          <a:off x="2021318" y="2119053"/>
          <a:ext cx="4317914" cy="675566"/>
        </a:xfrm>
        <a:custGeom>
          <a:avLst/>
          <a:gdLst/>
          <a:ahLst/>
          <a:cxnLst/>
          <a:rect l="0" t="0" r="0" b="0"/>
          <a:pathLst>
            <a:path>
              <a:moveTo>
                <a:pt x="0" y="675566"/>
              </a:moveTo>
              <a:lnTo>
                <a:pt x="4115880" y="675566"/>
              </a:lnTo>
              <a:lnTo>
                <a:pt x="4115880" y="0"/>
              </a:lnTo>
              <a:lnTo>
                <a:pt x="4317914" y="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E8601F-7C84-4778-913F-3526A2CE6DDD}">
      <dsp:nvSpPr>
        <dsp:cNvPr id="0" name=""/>
        <dsp:cNvSpPr/>
      </dsp:nvSpPr>
      <dsp:spPr>
        <a:xfrm>
          <a:off x="976" y="2486517"/>
          <a:ext cx="2020341" cy="61620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i="0" kern="1200" dirty="0" smtClean="0"/>
            <a:t>Реактопласти</a:t>
          </a:r>
          <a:endParaRPr lang="uk-UA" sz="2100" kern="1200" dirty="0"/>
        </a:p>
      </dsp:txBody>
      <dsp:txXfrm>
        <a:off x="976" y="2486517"/>
        <a:ext cx="2020341" cy="616204"/>
      </dsp:txXfrm>
    </dsp:sp>
    <dsp:sp modelId="{8587DCF7-0952-4BF9-B829-5DF6A5452B32}">
      <dsp:nvSpPr>
        <dsp:cNvPr id="0" name=""/>
        <dsp:cNvSpPr/>
      </dsp:nvSpPr>
      <dsp:spPr>
        <a:xfrm>
          <a:off x="6339233" y="1810950"/>
          <a:ext cx="2020341" cy="61620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амінопласти</a:t>
          </a:r>
          <a:endParaRPr lang="uk-UA" sz="2100" kern="1200" dirty="0"/>
        </a:p>
      </dsp:txBody>
      <dsp:txXfrm>
        <a:off x="6339233" y="1810950"/>
        <a:ext cx="2020341" cy="616204"/>
      </dsp:txXfrm>
    </dsp:sp>
    <dsp:sp modelId="{2FA8895E-44A5-4144-B196-41EE1B9071F0}">
      <dsp:nvSpPr>
        <dsp:cNvPr id="0" name=""/>
        <dsp:cNvSpPr/>
      </dsp:nvSpPr>
      <dsp:spPr>
        <a:xfrm>
          <a:off x="7122681" y="2486517"/>
          <a:ext cx="2020341" cy="61620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епоксидні</a:t>
          </a:r>
          <a:endParaRPr lang="uk-UA" sz="2100" kern="1200" dirty="0"/>
        </a:p>
      </dsp:txBody>
      <dsp:txXfrm>
        <a:off x="7122681" y="2486517"/>
        <a:ext cx="2020341" cy="616204"/>
      </dsp:txXfrm>
    </dsp:sp>
    <dsp:sp modelId="{15471574-C276-42DB-99F3-880C6F99E9D5}">
      <dsp:nvSpPr>
        <dsp:cNvPr id="0" name=""/>
        <dsp:cNvSpPr/>
      </dsp:nvSpPr>
      <dsp:spPr>
        <a:xfrm>
          <a:off x="6339233" y="3195378"/>
          <a:ext cx="2020341" cy="61620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0" i="1" kern="1200" dirty="0" smtClean="0"/>
            <a:t>поліуретанові</a:t>
          </a:r>
          <a:endParaRPr lang="uk-UA" sz="2100" kern="1200" dirty="0"/>
        </a:p>
      </dsp:txBody>
      <dsp:txXfrm>
        <a:off x="6339233" y="3195378"/>
        <a:ext cx="2020341" cy="616204"/>
      </dsp:txXfrm>
    </dsp:sp>
    <dsp:sp modelId="{41426066-5E6A-47DC-A401-36CA3B00ED90}">
      <dsp:nvSpPr>
        <dsp:cNvPr id="0" name=""/>
        <dsp:cNvSpPr/>
      </dsp:nvSpPr>
      <dsp:spPr>
        <a:xfrm>
          <a:off x="2404536" y="1738083"/>
          <a:ext cx="2020341" cy="61620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0" i="1" kern="1200" dirty="0" smtClean="0"/>
            <a:t>поліефірні</a:t>
          </a:r>
          <a:endParaRPr lang="uk-UA" sz="2100" kern="1200" dirty="0"/>
        </a:p>
      </dsp:txBody>
      <dsp:txXfrm>
        <a:off x="2404536" y="1738083"/>
        <a:ext cx="2020341" cy="616204"/>
      </dsp:txXfrm>
    </dsp:sp>
    <dsp:sp modelId="{94A70796-6C0C-413C-A8D7-2DE12E19DB93}">
      <dsp:nvSpPr>
        <dsp:cNvPr id="0" name=""/>
        <dsp:cNvSpPr/>
      </dsp:nvSpPr>
      <dsp:spPr>
        <a:xfrm>
          <a:off x="2404536" y="3195373"/>
          <a:ext cx="2020341" cy="61620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0" i="1" kern="1200" dirty="0" smtClean="0"/>
            <a:t>кремнійорганічні</a:t>
          </a:r>
          <a:endParaRPr lang="uk-UA" sz="2100" kern="1200" dirty="0"/>
        </a:p>
      </dsp:txBody>
      <dsp:txXfrm>
        <a:off x="2404536" y="3195373"/>
        <a:ext cx="2020341" cy="616204"/>
      </dsp:txXfrm>
    </dsp:sp>
    <dsp:sp modelId="{3A941C7F-D508-4896-B1F9-59261A55C1B4}">
      <dsp:nvSpPr>
        <dsp:cNvPr id="0" name=""/>
        <dsp:cNvSpPr/>
      </dsp:nvSpPr>
      <dsp:spPr>
        <a:xfrm>
          <a:off x="4517612" y="936574"/>
          <a:ext cx="2020341" cy="61620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0" i="1" kern="1200" dirty="0" smtClean="0"/>
            <a:t>фенопласти</a:t>
          </a:r>
          <a:endParaRPr lang="uk-UA" sz="2100" kern="1200" dirty="0"/>
        </a:p>
      </dsp:txBody>
      <dsp:txXfrm>
        <a:off x="4517612" y="936574"/>
        <a:ext cx="2020341" cy="616204"/>
      </dsp:txXfrm>
    </dsp:sp>
    <dsp:sp modelId="{22E1C02C-0B37-40F2-A891-E44267AC0BDF}">
      <dsp:nvSpPr>
        <dsp:cNvPr id="0" name=""/>
        <dsp:cNvSpPr/>
      </dsp:nvSpPr>
      <dsp:spPr>
        <a:xfrm>
          <a:off x="4517612" y="4142614"/>
          <a:ext cx="2020341" cy="61620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0" i="1" kern="1200" dirty="0" err="1" smtClean="0"/>
            <a:t>алкидні</a:t>
          </a:r>
          <a:endParaRPr lang="uk-UA" sz="2100" kern="1200" dirty="0"/>
        </a:p>
      </dsp:txBody>
      <dsp:txXfrm>
        <a:off x="4517612" y="4142614"/>
        <a:ext cx="2020341" cy="6162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A33DF4-9169-4417-9BD7-69EB8C830CCB}">
      <dsp:nvSpPr>
        <dsp:cNvPr id="0" name=""/>
        <dsp:cNvSpPr/>
      </dsp:nvSpPr>
      <dsp:spPr>
        <a:xfrm>
          <a:off x="4518248" y="1327312"/>
          <a:ext cx="204719" cy="22811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1158"/>
              </a:lnTo>
              <a:lnTo>
                <a:pt x="204719" y="228115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5300C3-F808-4BF9-BCB0-090E02292442}">
      <dsp:nvSpPr>
        <dsp:cNvPr id="0" name=""/>
        <dsp:cNvSpPr/>
      </dsp:nvSpPr>
      <dsp:spPr>
        <a:xfrm>
          <a:off x="4313528" y="1327312"/>
          <a:ext cx="204719" cy="2281158"/>
        </a:xfrm>
        <a:custGeom>
          <a:avLst/>
          <a:gdLst/>
          <a:ahLst/>
          <a:cxnLst/>
          <a:rect l="0" t="0" r="0" b="0"/>
          <a:pathLst>
            <a:path>
              <a:moveTo>
                <a:pt x="204719" y="0"/>
              </a:moveTo>
              <a:lnTo>
                <a:pt x="204719" y="2281158"/>
              </a:lnTo>
              <a:lnTo>
                <a:pt x="0" y="228115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97BB2B-31A0-4203-9D77-B50A8BE0AF14}">
      <dsp:nvSpPr>
        <dsp:cNvPr id="0" name=""/>
        <dsp:cNvSpPr/>
      </dsp:nvSpPr>
      <dsp:spPr>
        <a:xfrm>
          <a:off x="4518248" y="1327312"/>
          <a:ext cx="204719" cy="8968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6865"/>
              </a:lnTo>
              <a:lnTo>
                <a:pt x="204719" y="8968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FA63B6-509A-4152-A4A2-BC63BC9B0112}">
      <dsp:nvSpPr>
        <dsp:cNvPr id="0" name=""/>
        <dsp:cNvSpPr/>
      </dsp:nvSpPr>
      <dsp:spPr>
        <a:xfrm>
          <a:off x="4287792" y="1327312"/>
          <a:ext cx="230455" cy="896865"/>
        </a:xfrm>
        <a:custGeom>
          <a:avLst/>
          <a:gdLst/>
          <a:ahLst/>
          <a:cxnLst/>
          <a:rect l="0" t="0" r="0" b="0"/>
          <a:pathLst>
            <a:path>
              <a:moveTo>
                <a:pt x="230455" y="0"/>
              </a:moveTo>
              <a:lnTo>
                <a:pt x="230455" y="896865"/>
              </a:lnTo>
              <a:lnTo>
                <a:pt x="0" y="8968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3B7F5F-5174-4C95-B5FD-1A2DFBB9776D}">
      <dsp:nvSpPr>
        <dsp:cNvPr id="0" name=""/>
        <dsp:cNvSpPr/>
      </dsp:nvSpPr>
      <dsp:spPr>
        <a:xfrm>
          <a:off x="4518248" y="1327312"/>
          <a:ext cx="3538719" cy="317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73304"/>
              </a:lnTo>
              <a:lnTo>
                <a:pt x="3538719" y="2973304"/>
              </a:lnTo>
              <a:lnTo>
                <a:pt x="3538719" y="317802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3E61B0-D22C-4497-ACE9-8C9F03D2BC6D}">
      <dsp:nvSpPr>
        <dsp:cNvPr id="0" name=""/>
        <dsp:cNvSpPr/>
      </dsp:nvSpPr>
      <dsp:spPr>
        <a:xfrm>
          <a:off x="4518248" y="1327312"/>
          <a:ext cx="1179573" cy="317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73304"/>
              </a:lnTo>
              <a:lnTo>
                <a:pt x="1179573" y="2973304"/>
              </a:lnTo>
              <a:lnTo>
                <a:pt x="1179573" y="317802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30EA86-876E-49AB-AC6C-AC1850CBBFFE}">
      <dsp:nvSpPr>
        <dsp:cNvPr id="0" name=""/>
        <dsp:cNvSpPr/>
      </dsp:nvSpPr>
      <dsp:spPr>
        <a:xfrm>
          <a:off x="3338674" y="1327312"/>
          <a:ext cx="1179573" cy="3178023"/>
        </a:xfrm>
        <a:custGeom>
          <a:avLst/>
          <a:gdLst/>
          <a:ahLst/>
          <a:cxnLst/>
          <a:rect l="0" t="0" r="0" b="0"/>
          <a:pathLst>
            <a:path>
              <a:moveTo>
                <a:pt x="1179573" y="0"/>
              </a:moveTo>
              <a:lnTo>
                <a:pt x="1179573" y="2973304"/>
              </a:lnTo>
              <a:lnTo>
                <a:pt x="0" y="2973304"/>
              </a:lnTo>
              <a:lnTo>
                <a:pt x="0" y="317802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A19044-0A6D-47B9-AC4E-646118154665}">
      <dsp:nvSpPr>
        <dsp:cNvPr id="0" name=""/>
        <dsp:cNvSpPr/>
      </dsp:nvSpPr>
      <dsp:spPr>
        <a:xfrm>
          <a:off x="979528" y="1327312"/>
          <a:ext cx="3538719" cy="3178023"/>
        </a:xfrm>
        <a:custGeom>
          <a:avLst/>
          <a:gdLst/>
          <a:ahLst/>
          <a:cxnLst/>
          <a:rect l="0" t="0" r="0" b="0"/>
          <a:pathLst>
            <a:path>
              <a:moveTo>
                <a:pt x="3538719" y="0"/>
              </a:moveTo>
              <a:lnTo>
                <a:pt x="3538719" y="2973304"/>
              </a:lnTo>
              <a:lnTo>
                <a:pt x="0" y="2973304"/>
              </a:lnTo>
              <a:lnTo>
                <a:pt x="0" y="317802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3B1995-C51A-42EE-8AFD-644879D3B0D4}">
      <dsp:nvSpPr>
        <dsp:cNvPr id="0" name=""/>
        <dsp:cNvSpPr/>
      </dsp:nvSpPr>
      <dsp:spPr>
        <a:xfrm>
          <a:off x="3543394" y="352458"/>
          <a:ext cx="1949707" cy="97485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0" kern="1200" dirty="0" smtClean="0"/>
            <a:t>Еластомери</a:t>
          </a:r>
          <a:endParaRPr lang="uk-UA" sz="1800" kern="1200" dirty="0"/>
        </a:p>
      </dsp:txBody>
      <dsp:txXfrm>
        <a:off x="3543394" y="352458"/>
        <a:ext cx="1949707" cy="974853"/>
      </dsp:txXfrm>
    </dsp:sp>
    <dsp:sp modelId="{283854DA-E7CA-413A-A791-B31C9CE60D47}">
      <dsp:nvSpPr>
        <dsp:cNvPr id="0" name=""/>
        <dsp:cNvSpPr/>
      </dsp:nvSpPr>
      <dsp:spPr>
        <a:xfrm>
          <a:off x="4674" y="4505335"/>
          <a:ext cx="1949707" cy="9748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0" i="1" kern="1200" dirty="0" smtClean="0"/>
            <a:t>бутадієновий каучук</a:t>
          </a:r>
          <a:endParaRPr lang="uk-UA" sz="1800" kern="1200" dirty="0"/>
        </a:p>
      </dsp:txBody>
      <dsp:txXfrm>
        <a:off x="4674" y="4505335"/>
        <a:ext cx="1949707" cy="974853"/>
      </dsp:txXfrm>
    </dsp:sp>
    <dsp:sp modelId="{ACE9272B-DDCD-4D04-9AE5-2A40052AC2CE}">
      <dsp:nvSpPr>
        <dsp:cNvPr id="0" name=""/>
        <dsp:cNvSpPr/>
      </dsp:nvSpPr>
      <dsp:spPr>
        <a:xfrm>
          <a:off x="2363820" y="4505335"/>
          <a:ext cx="1949707" cy="9748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0" i="1" kern="1200" dirty="0" smtClean="0"/>
            <a:t>бутадієн-стирольні </a:t>
          </a:r>
          <a:r>
            <a:rPr lang="uk-UA" sz="1800" b="0" i="1" kern="1200" dirty="0" err="1" smtClean="0"/>
            <a:t>каучуки</a:t>
          </a:r>
          <a:endParaRPr lang="uk-UA" sz="1800" kern="1200" dirty="0"/>
        </a:p>
      </dsp:txBody>
      <dsp:txXfrm>
        <a:off x="2363820" y="4505335"/>
        <a:ext cx="1949707" cy="974853"/>
      </dsp:txXfrm>
    </dsp:sp>
    <dsp:sp modelId="{82B33E2C-CC0F-4655-99BE-151E9E141124}">
      <dsp:nvSpPr>
        <dsp:cNvPr id="0" name=""/>
        <dsp:cNvSpPr/>
      </dsp:nvSpPr>
      <dsp:spPr>
        <a:xfrm>
          <a:off x="4722967" y="4505335"/>
          <a:ext cx="1949707" cy="9748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0" i="1" kern="1200" dirty="0" err="1" smtClean="0"/>
            <a:t>бутадієн-нітрильні</a:t>
          </a:r>
          <a:r>
            <a:rPr lang="uk-UA" sz="1800" b="0" i="1" kern="1200" dirty="0" smtClean="0"/>
            <a:t> </a:t>
          </a:r>
          <a:r>
            <a:rPr lang="uk-UA" sz="1800" b="0" i="1" kern="1200" dirty="0" err="1" smtClean="0"/>
            <a:t>каучуки</a:t>
          </a:r>
          <a:endParaRPr lang="uk-UA" sz="1800" kern="1200" dirty="0"/>
        </a:p>
      </dsp:txBody>
      <dsp:txXfrm>
        <a:off x="4722967" y="4505335"/>
        <a:ext cx="1949707" cy="974853"/>
      </dsp:txXfrm>
    </dsp:sp>
    <dsp:sp modelId="{C843314C-B4EF-424A-A02D-58A37033662C}">
      <dsp:nvSpPr>
        <dsp:cNvPr id="0" name=""/>
        <dsp:cNvSpPr/>
      </dsp:nvSpPr>
      <dsp:spPr>
        <a:xfrm>
          <a:off x="7082113" y="4505335"/>
          <a:ext cx="1949707" cy="9748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0" i="1" kern="1200" dirty="0" err="1" smtClean="0"/>
            <a:t>термоеластопласти</a:t>
          </a:r>
          <a:endParaRPr lang="uk-UA" sz="1800" kern="1200" dirty="0"/>
        </a:p>
      </dsp:txBody>
      <dsp:txXfrm>
        <a:off x="7082113" y="4505335"/>
        <a:ext cx="1949707" cy="974853"/>
      </dsp:txXfrm>
    </dsp:sp>
    <dsp:sp modelId="{36B7EBE5-0CAD-4AFD-B9C8-E88DB5E611EC}">
      <dsp:nvSpPr>
        <dsp:cNvPr id="0" name=""/>
        <dsp:cNvSpPr/>
      </dsp:nvSpPr>
      <dsp:spPr>
        <a:xfrm>
          <a:off x="2044224" y="1736750"/>
          <a:ext cx="2243567" cy="9748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0" i="1" kern="1200" dirty="0" smtClean="0"/>
            <a:t>ізопренові </a:t>
          </a:r>
          <a:r>
            <a:rPr lang="uk-UA" sz="1800" b="0" i="1" kern="1200" dirty="0" err="1" smtClean="0"/>
            <a:t>каучуки</a:t>
          </a:r>
          <a:endParaRPr lang="uk-UA" sz="1800" kern="1200" dirty="0"/>
        </a:p>
      </dsp:txBody>
      <dsp:txXfrm>
        <a:off x="2044224" y="1736750"/>
        <a:ext cx="2243567" cy="974853"/>
      </dsp:txXfrm>
    </dsp:sp>
    <dsp:sp modelId="{7DD9E437-CA6B-49CD-B74F-47C8F1A2CAC6}">
      <dsp:nvSpPr>
        <dsp:cNvPr id="0" name=""/>
        <dsp:cNvSpPr/>
      </dsp:nvSpPr>
      <dsp:spPr>
        <a:xfrm>
          <a:off x="4722967" y="1736750"/>
          <a:ext cx="1949707" cy="9748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0" i="1" kern="1200" dirty="0" smtClean="0"/>
            <a:t>кремнійорганічні </a:t>
          </a:r>
          <a:r>
            <a:rPr lang="uk-UA" sz="1800" b="0" i="1" kern="1200" dirty="0" err="1" smtClean="0"/>
            <a:t>каучуки</a:t>
          </a:r>
          <a:endParaRPr lang="uk-UA" sz="1800" kern="1200" dirty="0"/>
        </a:p>
      </dsp:txBody>
      <dsp:txXfrm>
        <a:off x="4722967" y="1736750"/>
        <a:ext cx="1949707" cy="974853"/>
      </dsp:txXfrm>
    </dsp:sp>
    <dsp:sp modelId="{F49085AF-3D8F-42B9-A4E3-3422C77EA320}">
      <dsp:nvSpPr>
        <dsp:cNvPr id="0" name=""/>
        <dsp:cNvSpPr/>
      </dsp:nvSpPr>
      <dsp:spPr>
        <a:xfrm>
          <a:off x="2044224" y="3121043"/>
          <a:ext cx="2269303" cy="9748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0" i="1" kern="1200" dirty="0" err="1" smtClean="0"/>
            <a:t>етиленпропіленовий</a:t>
          </a:r>
          <a:r>
            <a:rPr lang="uk-UA" sz="1800" b="0" i="1" kern="1200" dirty="0" smtClean="0"/>
            <a:t> каучук</a:t>
          </a:r>
          <a:endParaRPr lang="uk-UA" sz="1800" kern="1200" dirty="0"/>
        </a:p>
      </dsp:txBody>
      <dsp:txXfrm>
        <a:off x="2044224" y="3121043"/>
        <a:ext cx="2269303" cy="974853"/>
      </dsp:txXfrm>
    </dsp:sp>
    <dsp:sp modelId="{7AD56A76-4AFF-426F-98B0-94D56CA9464B}">
      <dsp:nvSpPr>
        <dsp:cNvPr id="0" name=""/>
        <dsp:cNvSpPr/>
      </dsp:nvSpPr>
      <dsp:spPr>
        <a:xfrm>
          <a:off x="4722967" y="3121043"/>
          <a:ext cx="1949707" cy="97485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0" i="1" kern="1200" dirty="0" smtClean="0"/>
            <a:t>бутилкаучук</a:t>
          </a:r>
          <a:endParaRPr lang="uk-UA" sz="1800" kern="1200" dirty="0"/>
        </a:p>
      </dsp:txBody>
      <dsp:txXfrm>
        <a:off x="4722967" y="3121043"/>
        <a:ext cx="1949707" cy="9748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6B51-5F42-4DD5-AE8C-48BABC10CA48}" type="datetimeFigureOut">
              <a:rPr lang="uk-UA" smtClean="0"/>
              <a:t>02.02.2014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32315BBA-DC39-45D2-8C49-67FB7586284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6B51-5F42-4DD5-AE8C-48BABC10CA48}" type="datetimeFigureOut">
              <a:rPr lang="uk-UA" smtClean="0"/>
              <a:t>02.02.2014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5BBA-DC39-45D2-8C49-67FB7586284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6B51-5F42-4DD5-AE8C-48BABC10CA48}" type="datetimeFigureOut">
              <a:rPr lang="uk-UA" smtClean="0"/>
              <a:t>02.02.2014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5BBA-DC39-45D2-8C49-67FB7586284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6B51-5F42-4DD5-AE8C-48BABC10CA48}" type="datetimeFigureOut">
              <a:rPr lang="uk-UA" smtClean="0"/>
              <a:t>02.02.2014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5BBA-DC39-45D2-8C49-67FB7586284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6B51-5F42-4DD5-AE8C-48BABC10CA48}" type="datetimeFigureOut">
              <a:rPr lang="uk-UA" smtClean="0"/>
              <a:t>02.02.2014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5BBA-DC39-45D2-8C49-67FB7586284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6B51-5F42-4DD5-AE8C-48BABC10CA48}" type="datetimeFigureOut">
              <a:rPr lang="uk-UA" smtClean="0"/>
              <a:t>02.02.2014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5BBA-DC39-45D2-8C49-67FB7586284C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6B51-5F42-4DD5-AE8C-48BABC10CA48}" type="datetimeFigureOut">
              <a:rPr lang="uk-UA" smtClean="0"/>
              <a:t>02.02.2014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5BBA-DC39-45D2-8C49-67FB7586284C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6B51-5F42-4DD5-AE8C-48BABC10CA48}" type="datetimeFigureOut">
              <a:rPr lang="uk-UA" smtClean="0"/>
              <a:t>02.02.2014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5BBA-DC39-45D2-8C49-67FB7586284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6B51-5F42-4DD5-AE8C-48BABC10CA48}" type="datetimeFigureOut">
              <a:rPr lang="uk-UA" smtClean="0"/>
              <a:t>02.02.2014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5BBA-DC39-45D2-8C49-67FB7586284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6B51-5F42-4DD5-AE8C-48BABC10CA48}" type="datetimeFigureOut">
              <a:rPr lang="uk-UA" smtClean="0"/>
              <a:t>02.02.2014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5BBA-DC39-45D2-8C49-67FB7586284C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6B51-5F42-4DD5-AE8C-48BABC10CA48}" type="datetimeFigureOut">
              <a:rPr lang="uk-UA" smtClean="0"/>
              <a:t>02.02.2014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5BBA-DC39-45D2-8C49-67FB7586284C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49A6B51-5F42-4DD5-AE8C-48BABC10CA48}" type="datetimeFigureOut">
              <a:rPr lang="uk-UA" smtClean="0"/>
              <a:t>02.02.2014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32315BBA-DC39-45D2-8C49-67FB7586284C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A%D0%B0%D0%BC'%D1%8F%D0%BD%D0%B5_%D0%B2%D1%83%D0%B3%D1%96%D0%BB%D0%BB%D1%8F" TargetMode="External"/><Relationship Id="rId3" Type="http://schemas.openxmlformats.org/officeDocument/2006/relationships/hyperlink" Target="http://uk.wikipedia.org/wiki/%D0%9A%D1%80%D0%B8%D1%81%D1%82%D0%B0%D0%BB" TargetMode="External"/><Relationship Id="rId7" Type="http://schemas.openxmlformats.org/officeDocument/2006/relationships/hyperlink" Target="http://uk.wikipedia.org/wiki/%D0%9F%D1%80%D0%B8%D1%80%D0%BE%D0%B4%D0%BD%D0%B8%D0%B9_%D0%B3%D0%B0%D0%B7" TargetMode="External"/><Relationship Id="rId2" Type="http://schemas.openxmlformats.org/officeDocument/2006/relationships/hyperlink" Target="http://uk.wikipedia.org/wiki/%D0%9F%D0%BE%D0%BB%D1%96%D0%BC%D0%B5%D1%80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uk.wikipedia.org/wiki/%D0%9D%D0%B0%D1%84%D1%82%D0%B0" TargetMode="External"/><Relationship Id="rId5" Type="http://schemas.openxmlformats.org/officeDocument/2006/relationships/hyperlink" Target="http://uk.wikipedia.org/wiki/%D0%9F%D0%BB%D0%B0%D1%81%D1%82%D0%B8%D1%87%D0%BD%D1%96%D1%81%D1%82%D1%8C" TargetMode="External"/><Relationship Id="rId10" Type="http://schemas.openxmlformats.org/officeDocument/2006/relationships/image" Target="../media/image4.png"/><Relationship Id="rId4" Type="http://schemas.openxmlformats.org/officeDocument/2006/relationships/hyperlink" Target="http://uk.wikipedia.org/wiki/%D0%A2%D0%B5%D0%BC%D0%BF%D0%B5%D1%80%D0%B0%D1%82%D1%83%D1%80%D0%B0" TargetMode="External"/><Relationship Id="rId9" Type="http://schemas.openxmlformats.org/officeDocument/2006/relationships/hyperlink" Target="http://uk.wikipedia.org/wiki/%D0%A1%D0%BB%D0%B0%D0%BD%D1%86%D1%96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6%D1%83%D0%B2%D0%B0%D0%BB%D1%8C%D0%BD%D0%B0_%D0%B3%D1%83%D0%BC%D0%BA%D0%B0" TargetMode="External"/><Relationship Id="rId13" Type="http://schemas.openxmlformats.org/officeDocument/2006/relationships/hyperlink" Target="http://uk.wikipedia.org/wiki/%D0%9A%D0%BE%D0%BB%D0%B0%D0%B3%D0%B5%D0%BD" TargetMode="External"/><Relationship Id="rId18" Type="http://schemas.openxmlformats.org/officeDocument/2006/relationships/hyperlink" Target="http://uk.wikipedia.org/wiki/%D0%9F%D0%BE%D0%BB%D1%96%D0%B5%D1%82%D0%B8%D0%BB%D0%B5%D0%BD" TargetMode="External"/><Relationship Id="rId3" Type="http://schemas.openxmlformats.org/officeDocument/2006/relationships/hyperlink" Target="http://uk.wikipedia.org/wiki/%D0%92%D0%B8%D0%BD%D0%B0%D1%85%D1%96%D0%B4" TargetMode="External"/><Relationship Id="rId7" Type="http://schemas.openxmlformats.org/officeDocument/2006/relationships/hyperlink" Target="http://uk.wikipedia.org/wiki/%D0%9B%D0%BE%D0%BD%D0%B4%D0%BE%D0%BD" TargetMode="External"/><Relationship Id="rId12" Type="http://schemas.openxmlformats.org/officeDocument/2006/relationships/hyperlink" Target="http://uk.wikipedia.org/wiki/%D0%9D%D1%96%D1%82%D1%80%D0%BE%D1%86%D0%B5%D0%BB%D1%8E%D0%BB%D0%BE%D0%B7%D0%B0" TargetMode="External"/><Relationship Id="rId17" Type="http://schemas.openxmlformats.org/officeDocument/2006/relationships/hyperlink" Target="http://uk.wikipedia.org/wiki/%D0%9F%D0%BE%D0%BB%D1%96%D0%B2%D1%96%D0%BD%D1%96%D0%BB%D1%85%D0%BB%D0%BE%D1%80%D0%B8%D0%B4" TargetMode="External"/><Relationship Id="rId2" Type="http://schemas.openxmlformats.org/officeDocument/2006/relationships/hyperlink" Target="http://uk.wikipedia.org/wiki/%D0%9C%D0%B5%D1%82%D0%B0%D0%BB%D1%83%D1%80%D0%B3%D1%96%D1%8F" TargetMode="External"/><Relationship Id="rId16" Type="http://schemas.openxmlformats.org/officeDocument/2006/relationships/hyperlink" Target="http://uk.wikipedia.org/wiki/%D0%95%D0%BF%D0%BE%D0%BA%D1%81%D0%B8%D0%B4%D0%BD%D0%B0_%D1%81%D0%BC%D0%BE%D0%BB%D0%B0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uk.wikipedia.org/wiki/%D0%92%D1%81%D0%B5%D1%81%D0%B2%D1%96%D1%82%D0%BD%D1%8F_%D0%B2%D0%B8%D1%81%D1%82%D0%B0%D0%B2%D0%BA%D0%B0" TargetMode="External"/><Relationship Id="rId11" Type="http://schemas.openxmlformats.org/officeDocument/2006/relationships/hyperlink" Target="http://uk.wikipedia.org/wiki/%D0%95%D0%B1%D0%BE%D0%BD%D1%96%D1%82" TargetMode="External"/><Relationship Id="rId5" Type="http://schemas.openxmlformats.org/officeDocument/2006/relationships/hyperlink" Target="http://uk.wikipedia.org/wiki/%D0%A6%D0%B5%D0%BB%D1%83%D0%BB%D0%BE%D1%97%D0%B4" TargetMode="External"/><Relationship Id="rId15" Type="http://schemas.openxmlformats.org/officeDocument/2006/relationships/hyperlink" Target="http://uk.wikipedia.org/wiki/%D0%91%D0%B0%D0%BA%D0%B5%D0%BB%D1%96%D1%82" TargetMode="External"/><Relationship Id="rId10" Type="http://schemas.openxmlformats.org/officeDocument/2006/relationships/hyperlink" Target="http://uk.wikipedia.org/wiki/%D0%93%D1%83%D0%BC%D0%B0" TargetMode="External"/><Relationship Id="rId4" Type="http://schemas.openxmlformats.org/officeDocument/2006/relationships/hyperlink" Target="http://uk.wikipedia.org/w/index.php?title=%D0%90%D0%BB%D0%B5%D0%BA%D1%81%D0%B0%D0%BD%D0%B4%D1%80_%D0%9F%D0%B0%D1%80%D0%BA%D1%81&amp;action=edit&amp;redlink=1" TargetMode="External"/><Relationship Id="rId9" Type="http://schemas.openxmlformats.org/officeDocument/2006/relationships/hyperlink" Target="http://uk.wikipedia.org/wiki/%D0%A8%D0%B5%D0%BB%D0%B0%D0%BA" TargetMode="External"/><Relationship Id="rId14" Type="http://schemas.openxmlformats.org/officeDocument/2006/relationships/hyperlink" Target="http://uk.wikipedia.org/w/index.php?title=%D0%93%D0%B0%D0%BB%D0%B0%D0%BB%D1%96%D1%82&amp;action=edit&amp;redlink=1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A%D0%BE%D0%B5%D1%84%D1%96%D1%86%D1%96%D1%94%D0%BD%D1%82_%D1%82%D0%B5%D1%80%D1%82%D1%8F" TargetMode="External"/><Relationship Id="rId3" Type="http://schemas.openxmlformats.org/officeDocument/2006/relationships/hyperlink" Target="http://uk.wikipedia.org/wiki/%D0%9C%D0%B0%D1%81%D0%B0" TargetMode="External"/><Relationship Id="rId7" Type="http://schemas.openxmlformats.org/officeDocument/2006/relationships/hyperlink" Target="http://uk.wikipedia.org/wiki/%D0%9F%D1%96%D0%B4%D1%88%D0%B8%D0%BF%D0%BD%D0%B8%D0%BA%D0%B8_%D0%BA%D0%BE%D0%B2%D0%B7%D0%B0%D0%BD%D0%BD%D1%8F" TargetMode="External"/><Relationship Id="rId2" Type="http://schemas.openxmlformats.org/officeDocument/2006/relationships/hyperlink" Target="http://uk.wikipedia.org/wiki/%D0%93%D1%83%D1%81%D1%82%D0%B8%D0%BD%D0%B0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uk.wikipedia.org/wiki/%D0%90%D0%BD%D1%82%D0%B8%D1%84%D1%80%D0%B8%D0%BA%D1%86%D1%96%D0%B9%D0%BD%D1%96_%D0%BC%D0%B0%D1%82%D0%B5%D1%80%D1%96%D0%B0%D0%BB%D0%B8" TargetMode="External"/><Relationship Id="rId5" Type="http://schemas.openxmlformats.org/officeDocument/2006/relationships/hyperlink" Target="http://uk.wikipedia.org/wiki/%D0%9A%D0%BE%D1%80%D0%BE%D0%B7%D1%96%D0%B9%D0%BD%D0%B0_%D1%81%D1%82%D1%96%D0%B9%D0%BA%D1%96%D1%81%D1%82%D1%8C" TargetMode="External"/><Relationship Id="rId10" Type="http://schemas.openxmlformats.org/officeDocument/2006/relationships/hyperlink" Target="http://uk.wikipedia.org/wiki/%D0%9B%D0%B8%D1%82%D0%B2%D0%BE" TargetMode="External"/><Relationship Id="rId4" Type="http://schemas.openxmlformats.org/officeDocument/2006/relationships/hyperlink" Target="http://uk.wikipedia.org/wiki/%D0%94%D0%B5%D1%82%D0%B0%D0%BB%D1%8C_%D0%BC%D0%B0%D1%88%D0%B8%D0%BD%D0%B8" TargetMode="External"/><Relationship Id="rId9" Type="http://schemas.openxmlformats.org/officeDocument/2006/relationships/hyperlink" Target="http://uk.wikipedia.org/wiki/%D0%94%D1%96%D0%B5%D0%BB%D0%B5%D0%BA%D1%82%D1%80%D0%B8%D0%BA%D0%B8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980728"/>
            <a:ext cx="4678288" cy="152400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uk-UA" sz="6700" b="1" cap="none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Пластмаса</a:t>
            </a:r>
            <a:r>
              <a:rPr lang="uk-UA" b="1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uk-UA" b="1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uk-UA" b="1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 descr="http://upload.wikimedia.org/wikipedia/commons/2/23/Plastic_tubin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71" y="2924944"/>
            <a:ext cx="4656901" cy="30963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daznaeshkak.com/obj_images/pictures/85ac83453963cb1c22dfedf063f7449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015278"/>
            <a:ext cx="3776394" cy="300601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5429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404664"/>
            <a:ext cx="4032448" cy="4824536"/>
          </a:xfrm>
        </p:spPr>
        <p:txBody>
          <a:bodyPr>
            <a:normAutofit fontScale="92500" lnSpcReduction="20000"/>
          </a:bodyPr>
          <a:lstStyle/>
          <a:p>
            <a:r>
              <a:rPr lang="vi-VN" b="1" dirty="0"/>
              <a:t>Пласти́чна ма́са</a:t>
            </a:r>
            <a:r>
              <a:rPr lang="vi-VN" dirty="0"/>
              <a:t> (</a:t>
            </a:r>
            <a:r>
              <a:rPr lang="vi-VN" i="1" dirty="0"/>
              <a:t>пластмаса</a:t>
            </a:r>
            <a:r>
              <a:rPr lang="vi-VN" dirty="0"/>
              <a:t>) — штучно створені матеріали на основі синтетичних або природних </a:t>
            </a:r>
            <a:r>
              <a:rPr lang="vi-VN" dirty="0">
                <a:hlinkClick r:id="rId2" tooltip="Полімер"/>
              </a:rPr>
              <a:t>полімерів</a:t>
            </a:r>
            <a:r>
              <a:rPr lang="vi-VN" dirty="0"/>
              <a:t>.</a:t>
            </a:r>
          </a:p>
          <a:p>
            <a:r>
              <a:rPr lang="vi-VN" dirty="0"/>
              <a:t>За ДСТУ 2406-94: </a:t>
            </a:r>
            <a:r>
              <a:rPr lang="vi-VN" b="1" dirty="0"/>
              <a:t>Пластична маса</a:t>
            </a:r>
            <a:r>
              <a:rPr lang="vi-VN" dirty="0"/>
              <a:t> — матеріал, основою якого є </a:t>
            </a:r>
            <a:r>
              <a:rPr lang="vi-VN" dirty="0">
                <a:hlinkClick r:id="rId2" tooltip="Полімер"/>
              </a:rPr>
              <a:t>полімер</a:t>
            </a:r>
            <a:r>
              <a:rPr lang="vi-VN" dirty="0"/>
              <a:t>, що перебуває під час формування виробу у в'язкорідкому чи високоеластичному стані, а під час експлуатації — в склоподібному чи </a:t>
            </a:r>
            <a:r>
              <a:rPr lang="vi-VN" dirty="0">
                <a:hlinkClick r:id="rId3" tooltip="Кристал"/>
              </a:rPr>
              <a:t>кристалічному</a:t>
            </a:r>
            <a:r>
              <a:rPr lang="vi-VN" dirty="0"/>
              <a:t> </a:t>
            </a:r>
            <a:r>
              <a:rPr lang="vi-VN" dirty="0" smtClean="0"/>
              <a:t>стан</a:t>
            </a:r>
            <a:r>
              <a:rPr lang="uk-UA" dirty="0" smtClean="0"/>
              <a:t>і.</a:t>
            </a:r>
            <a:endParaRPr lang="vi-VN" dirty="0"/>
          </a:p>
          <a:p>
            <a:r>
              <a:rPr lang="vi-VN" dirty="0"/>
              <a:t>Пластмаси формують при підвищеній </a:t>
            </a:r>
            <a:r>
              <a:rPr lang="vi-VN" dirty="0">
                <a:hlinkClick r:id="rId4" tooltip="Температура"/>
              </a:rPr>
              <a:t>температурі</a:t>
            </a:r>
            <a:r>
              <a:rPr lang="vi-VN" dirty="0"/>
              <a:t>, у той час коли вони мають високу </a:t>
            </a:r>
            <a:r>
              <a:rPr lang="vi-VN" dirty="0">
                <a:hlinkClick r:id="rId5" tooltip="Пластичність"/>
              </a:rPr>
              <a:t>пластичність</a:t>
            </a:r>
            <a:r>
              <a:rPr lang="vi-VN" dirty="0"/>
              <a:t>. Сировиною для отримання полімерів є</a:t>
            </a:r>
            <a:r>
              <a:rPr lang="vi-VN" dirty="0">
                <a:hlinkClick r:id="rId6" tooltip="Нафта"/>
              </a:rPr>
              <a:t>нафта</a:t>
            </a:r>
            <a:r>
              <a:rPr lang="vi-VN" dirty="0"/>
              <a:t>, </a:t>
            </a:r>
            <a:r>
              <a:rPr lang="vi-VN" dirty="0">
                <a:hlinkClick r:id="rId7" tooltip="Природний газ"/>
              </a:rPr>
              <a:t>природний газ</a:t>
            </a:r>
            <a:r>
              <a:rPr lang="vi-VN" dirty="0"/>
              <a:t>, </a:t>
            </a:r>
            <a:r>
              <a:rPr lang="vi-VN" dirty="0">
                <a:hlinkClick r:id="rId8" tooltip="Кам'яне вугілля"/>
              </a:rPr>
              <a:t>кам'яне вугілля</a:t>
            </a:r>
            <a:r>
              <a:rPr lang="vi-VN" dirty="0"/>
              <a:t>, </a:t>
            </a:r>
            <a:r>
              <a:rPr lang="vi-VN" dirty="0">
                <a:hlinkClick r:id="rId9" tooltip="Сланці"/>
              </a:rPr>
              <a:t>сланці</a:t>
            </a:r>
            <a:r>
              <a:rPr lang="vi-VN" dirty="0"/>
              <a:t>.</a:t>
            </a:r>
          </a:p>
          <a:p>
            <a:endParaRPr lang="uk-UA" dirty="0"/>
          </a:p>
        </p:txBody>
      </p:sp>
      <p:pic>
        <p:nvPicPr>
          <p:cNvPr id="2050" name="Picture 2" descr="Файл:Syndiotactic polypropene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3796" y="548680"/>
            <a:ext cx="3554760" cy="3554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868144" y="4293095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Ланцюги молекул поліпропілену</a:t>
            </a:r>
          </a:p>
        </p:txBody>
      </p:sp>
    </p:spTree>
    <p:extLst>
      <p:ext uri="{BB962C8B-B14F-4D97-AF65-F5344CB8AC3E}">
        <p14:creationId xmlns:p14="http://schemas.microsoft.com/office/powerpoint/2010/main" val="3303007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772400" cy="1379389"/>
          </a:xfrm>
        </p:spPr>
        <p:txBody>
          <a:bodyPr>
            <a:normAutofit/>
          </a:bodyPr>
          <a:lstStyle/>
          <a:p>
            <a:r>
              <a:rPr lang="uk-UA" dirty="0"/>
              <a:t>Історія</a:t>
            </a:r>
            <a:br>
              <a:rPr lang="uk-UA" dirty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196752"/>
            <a:ext cx="7772400" cy="3600400"/>
          </a:xfrm>
        </p:spPr>
        <p:txBody>
          <a:bodyPr>
            <a:normAutofit/>
          </a:bodyPr>
          <a:lstStyle/>
          <a:p>
            <a:r>
              <a:rPr lang="uk-UA" dirty="0"/>
              <a:t>Першу пластмасу було отримано </a:t>
            </a:r>
            <a:r>
              <a:rPr lang="uk-UA" dirty="0" err="1"/>
              <a:t>британським </a:t>
            </a:r>
            <a:r>
              <a:rPr lang="uk-UA" dirty="0" err="1">
                <a:hlinkClick r:id="rId2" tooltip="Металургія"/>
              </a:rPr>
              <a:t>металургом</a:t>
            </a:r>
            <a:r>
              <a:rPr lang="uk-UA" dirty="0" err="1"/>
              <a:t> і </a:t>
            </a:r>
            <a:r>
              <a:rPr lang="uk-UA" dirty="0" err="1">
                <a:hlinkClick r:id="rId3" tooltip="Винахід"/>
              </a:rPr>
              <a:t>винахідником</a:t>
            </a:r>
            <a:r>
              <a:rPr lang="uk-UA" dirty="0" err="1"/>
              <a:t> </a:t>
            </a:r>
            <a:r>
              <a:rPr lang="uk-UA" dirty="0" err="1">
                <a:hlinkClick r:id="rId4" tooltip="Александр Паркс (ще не написана)"/>
              </a:rPr>
              <a:t>Александро</a:t>
            </a:r>
            <a:r>
              <a:rPr lang="uk-UA" dirty="0">
                <a:hlinkClick r:id="rId4" tooltip="Александр Паркс (ще не написана)"/>
              </a:rPr>
              <a:t>м Парксом</a:t>
            </a:r>
            <a:r>
              <a:rPr lang="uk-UA" dirty="0"/>
              <a:t> у 1855 </a:t>
            </a:r>
            <a:r>
              <a:rPr lang="uk-UA" dirty="0" smtClean="0"/>
              <a:t>році. </a:t>
            </a:r>
            <a:r>
              <a:rPr lang="uk-UA" dirty="0" err="1"/>
              <a:t>Паркс</a:t>
            </a:r>
            <a:r>
              <a:rPr lang="uk-UA" dirty="0"/>
              <a:t> назвав її «</a:t>
            </a:r>
            <a:r>
              <a:rPr lang="uk-UA" dirty="0" err="1"/>
              <a:t>паркезин</a:t>
            </a:r>
            <a:r>
              <a:rPr lang="uk-UA" dirty="0"/>
              <a:t>» (потім стали </a:t>
            </a:r>
            <a:r>
              <a:rPr lang="uk-UA" dirty="0" err="1"/>
              <a:t>називати</a:t>
            </a:r>
            <a:r>
              <a:rPr lang="uk-UA" dirty="0" err="1">
                <a:hlinkClick r:id="rId5" tooltip="Целулоїд"/>
              </a:rPr>
              <a:t>целулоїд</a:t>
            </a:r>
            <a:r>
              <a:rPr lang="uk-UA" dirty="0"/>
              <a:t>). </a:t>
            </a:r>
            <a:r>
              <a:rPr lang="uk-UA" dirty="0" err="1"/>
              <a:t>Паркезин</a:t>
            </a:r>
            <a:r>
              <a:rPr lang="uk-UA" dirty="0"/>
              <a:t> вперше було представлено на </a:t>
            </a:r>
            <a:r>
              <a:rPr lang="uk-UA" dirty="0">
                <a:hlinkClick r:id="rId6" tooltip="Всесвітня виставка"/>
              </a:rPr>
              <a:t>Всесвітній </a:t>
            </a:r>
            <a:r>
              <a:rPr lang="uk-UA" dirty="0" err="1">
                <a:hlinkClick r:id="rId6" tooltip="Всесвітня виставка"/>
              </a:rPr>
              <a:t>виставці</a:t>
            </a:r>
            <a:r>
              <a:rPr lang="uk-UA" dirty="0" err="1"/>
              <a:t> в </a:t>
            </a:r>
            <a:r>
              <a:rPr lang="uk-UA" dirty="0">
                <a:hlinkClick r:id="rId7" tooltip="Лондон"/>
              </a:rPr>
              <a:t>Лондоні</a:t>
            </a:r>
            <a:r>
              <a:rPr lang="uk-UA" dirty="0"/>
              <a:t> у 1862 році. Розвиток пластмас почався з використання природних пластичних матеріалів (</a:t>
            </a:r>
            <a:r>
              <a:rPr lang="uk-UA" dirty="0">
                <a:hlinkClick r:id="rId8" tooltip="Жувальна гумка"/>
              </a:rPr>
              <a:t>жувальної гумки</a:t>
            </a:r>
            <a:r>
              <a:rPr lang="uk-UA" dirty="0"/>
              <a:t>, </a:t>
            </a:r>
            <a:r>
              <a:rPr lang="uk-UA" dirty="0">
                <a:hlinkClick r:id="rId9" tooltip="Шелак"/>
              </a:rPr>
              <a:t>шелаку</a:t>
            </a:r>
            <a:r>
              <a:rPr lang="uk-UA" dirty="0"/>
              <a:t>), далі продовжився використанням хімічно модифікованих природних матеріалів (</a:t>
            </a:r>
            <a:r>
              <a:rPr lang="uk-UA" dirty="0">
                <a:hlinkClick r:id="rId10" tooltip="Гума"/>
              </a:rPr>
              <a:t>гума</a:t>
            </a:r>
            <a:r>
              <a:rPr lang="uk-UA" dirty="0"/>
              <a:t>, </a:t>
            </a:r>
            <a:r>
              <a:rPr lang="uk-UA" dirty="0">
                <a:hlinkClick r:id="rId11" tooltip="Ебоніт"/>
              </a:rPr>
              <a:t>ебоніт</a:t>
            </a:r>
            <a:r>
              <a:rPr lang="uk-UA" dirty="0"/>
              <a:t>, </a:t>
            </a:r>
            <a:r>
              <a:rPr lang="uk-UA" dirty="0">
                <a:hlinkClick r:id="rId12" tooltip="Нітроцелюлоза"/>
              </a:rPr>
              <a:t>нітроцелюлоза</a:t>
            </a:r>
            <a:r>
              <a:rPr lang="uk-UA" dirty="0"/>
              <a:t>, </a:t>
            </a:r>
            <a:r>
              <a:rPr lang="uk-UA" dirty="0">
                <a:hlinkClick r:id="rId13" tooltip="Колаген"/>
              </a:rPr>
              <a:t>колаген</a:t>
            </a:r>
            <a:r>
              <a:rPr lang="uk-UA" dirty="0"/>
              <a:t>, </a:t>
            </a:r>
            <a:r>
              <a:rPr lang="uk-UA" dirty="0">
                <a:hlinkClick r:id="rId14" tooltip="Галаліт (ще не написана)"/>
              </a:rPr>
              <a:t>галаліт</a:t>
            </a:r>
            <a:r>
              <a:rPr lang="uk-UA" dirty="0"/>
              <a:t>) і перейшов до повністю синтетичних молекул (</a:t>
            </a:r>
            <a:r>
              <a:rPr lang="uk-UA" dirty="0">
                <a:hlinkClick r:id="rId15" tooltip="Бакеліт"/>
              </a:rPr>
              <a:t>бакеліт</a:t>
            </a:r>
            <a:r>
              <a:rPr lang="uk-UA" dirty="0"/>
              <a:t>, </a:t>
            </a:r>
            <a:r>
              <a:rPr lang="uk-UA" dirty="0">
                <a:hlinkClick r:id="rId16" tooltip="Епоксидна смола"/>
              </a:rPr>
              <a:t>епоксидна смола</a:t>
            </a:r>
            <a:r>
              <a:rPr lang="uk-UA" dirty="0"/>
              <a:t>, </a:t>
            </a:r>
            <a:r>
              <a:rPr lang="uk-UA" dirty="0">
                <a:hlinkClick r:id="rId17" tooltip="Полівінілхлорид"/>
              </a:rPr>
              <a:t>полівінілхлорид</a:t>
            </a:r>
            <a:r>
              <a:rPr lang="uk-UA" dirty="0"/>
              <a:t>, </a:t>
            </a:r>
            <a:r>
              <a:rPr lang="uk-UA" dirty="0">
                <a:hlinkClick r:id="rId18" tooltip="Поліетилен"/>
              </a:rPr>
              <a:t>поліетилен</a:t>
            </a:r>
            <a:r>
              <a:rPr lang="uk-UA" dirty="0"/>
              <a:t> та ін.).</a:t>
            </a:r>
          </a:p>
        </p:txBody>
      </p:sp>
    </p:spTree>
    <p:extLst>
      <p:ext uri="{BB962C8B-B14F-4D97-AF65-F5344CB8AC3E}">
        <p14:creationId xmlns:p14="http://schemas.microsoft.com/office/powerpoint/2010/main" val="2205777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772400" cy="1362075"/>
          </a:xfrm>
        </p:spPr>
        <p:txBody>
          <a:bodyPr/>
          <a:lstStyle/>
          <a:p>
            <a:r>
              <a:rPr lang="uk-UA" dirty="0"/>
              <a:t>Властивості пластмас</a:t>
            </a:r>
            <a:br>
              <a:rPr lang="uk-UA" dirty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700808"/>
            <a:ext cx="7772400" cy="3312368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Поширенню пластмас сприяють їхня мала </a:t>
            </a:r>
            <a:r>
              <a:rPr lang="uk-UA" dirty="0">
                <a:hlinkClick r:id="rId2" tooltip="Густина"/>
              </a:rPr>
              <a:t>густина</a:t>
            </a:r>
            <a:r>
              <a:rPr lang="uk-UA" dirty="0"/>
              <a:t> (0,85—1,8 г/</a:t>
            </a:r>
            <a:r>
              <a:rPr lang="uk-UA" dirty="0" err="1"/>
              <a:t>см³</a:t>
            </a:r>
            <a:r>
              <a:rPr lang="uk-UA" dirty="0"/>
              <a:t>), що значно </a:t>
            </a:r>
            <a:r>
              <a:rPr lang="uk-UA" dirty="0" err="1"/>
              <a:t>зменшує </a:t>
            </a:r>
            <a:r>
              <a:rPr lang="uk-UA" dirty="0" err="1">
                <a:hlinkClick r:id="rId3" tooltip="Маса"/>
              </a:rPr>
              <a:t>масу</a:t>
            </a:r>
            <a:r>
              <a:rPr lang="uk-UA" dirty="0"/>
              <a:t> </a:t>
            </a:r>
            <a:r>
              <a:rPr lang="uk-UA" dirty="0">
                <a:hlinkClick r:id="rId4" tooltip="Деталь машини"/>
              </a:rPr>
              <a:t>деталей</a:t>
            </a:r>
            <a:r>
              <a:rPr lang="uk-UA" dirty="0"/>
              <a:t>, висока </a:t>
            </a:r>
            <a:r>
              <a:rPr lang="uk-UA" dirty="0">
                <a:hlinkClick r:id="rId5" tooltip="Корозійна стійкість"/>
              </a:rPr>
              <a:t>корозійна стійкість</a:t>
            </a:r>
            <a:r>
              <a:rPr lang="uk-UA" dirty="0"/>
              <a:t> та широкий діапазон інших властивостей. </a:t>
            </a:r>
            <a:r>
              <a:rPr lang="uk-UA" dirty="0" err="1"/>
              <a:t>Гарні </a:t>
            </a:r>
            <a:r>
              <a:rPr lang="uk-UA" dirty="0" err="1">
                <a:hlinkClick r:id="rId6" tooltip="Антифрикційні матеріали"/>
              </a:rPr>
              <a:t>антифрикційні</a:t>
            </a:r>
            <a:r>
              <a:rPr lang="uk-UA" dirty="0" err="1"/>
              <a:t> характер</a:t>
            </a:r>
            <a:r>
              <a:rPr lang="uk-UA" dirty="0"/>
              <a:t>истики багатьох пластмас дають можливість з успіхом застосовувати їх для виготовлення </a:t>
            </a:r>
            <a:r>
              <a:rPr lang="uk-UA" dirty="0">
                <a:hlinkClick r:id="rId7" tooltip="Підшипники ковзання"/>
              </a:rPr>
              <a:t>підшипників ковзання</a:t>
            </a:r>
            <a:r>
              <a:rPr lang="uk-UA" dirty="0"/>
              <a:t>. </a:t>
            </a:r>
            <a:r>
              <a:rPr lang="uk-UA" dirty="0" err="1"/>
              <a:t>Високий</a:t>
            </a:r>
            <a:r>
              <a:rPr lang="uk-UA" dirty="0" err="1">
                <a:hlinkClick r:id="rId8" tooltip="Коефіцієнт тертя"/>
              </a:rPr>
              <a:t>коефіцієнт</a:t>
            </a:r>
            <a:r>
              <a:rPr lang="uk-UA" dirty="0">
                <a:hlinkClick r:id="rId8" tooltip="Коефіцієнт тертя"/>
              </a:rPr>
              <a:t> тертя</a:t>
            </a:r>
            <a:r>
              <a:rPr lang="uk-UA" dirty="0"/>
              <a:t> деяких пластмас дозволяє використовувати їх для гальмових пристроїв. Окремі пластмаси мають специфічні властивості: </a:t>
            </a:r>
            <a:r>
              <a:rPr lang="uk-UA" dirty="0" err="1"/>
              <a:t>високі </a:t>
            </a:r>
            <a:r>
              <a:rPr lang="uk-UA" dirty="0" err="1">
                <a:hlinkClick r:id="rId9" tooltip="Діелектрики"/>
              </a:rPr>
              <a:t>електроізоляц</a:t>
            </a:r>
            <a:r>
              <a:rPr lang="uk-UA" dirty="0">
                <a:hlinkClick r:id="rId9" tooltip="Діелектрики"/>
              </a:rPr>
              <a:t>ійні</a:t>
            </a:r>
            <a:r>
              <a:rPr lang="uk-UA" dirty="0"/>
              <a:t> та теплоізоляційні характеристики, велику прозорість, тощо.</a:t>
            </a:r>
          </a:p>
          <a:p>
            <a:r>
              <a:rPr lang="uk-UA" dirty="0"/>
              <a:t>Важливою перевагою пластмас є можливість їхньої переробки у вироби найпродуктивнішими способами з коефіцієнтом використання матеріалу 0,9-0,95 — </a:t>
            </a:r>
            <a:r>
              <a:rPr lang="uk-UA" dirty="0">
                <a:hlinkClick r:id="rId10" tooltip="Литво"/>
              </a:rPr>
              <a:t>литтям</a:t>
            </a:r>
            <a:r>
              <a:rPr lang="uk-UA" dirty="0"/>
              <a:t>, видавлюванням тощо.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00769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16632"/>
            <a:ext cx="6624736" cy="1368152"/>
          </a:xfrm>
        </p:spPr>
        <p:txBody>
          <a:bodyPr>
            <a:normAutofit/>
          </a:bodyPr>
          <a:lstStyle/>
          <a:p>
            <a:r>
              <a:rPr lang="uk-UA" b="1" cap="none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Класифікація пластмас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18680207"/>
              </p:ext>
            </p:extLst>
          </p:nvPr>
        </p:nvGraphicFramePr>
        <p:xfrm>
          <a:off x="395536" y="908720"/>
          <a:ext cx="8496944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4309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703430522"/>
              </p:ext>
            </p:extLst>
          </p:nvPr>
        </p:nvGraphicFramePr>
        <p:xfrm>
          <a:off x="323528" y="116632"/>
          <a:ext cx="8568952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1949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924706849"/>
              </p:ext>
            </p:extLst>
          </p:nvPr>
        </p:nvGraphicFramePr>
        <p:xfrm>
          <a:off x="971600" y="188640"/>
          <a:ext cx="7080448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3755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71559781"/>
              </p:ext>
            </p:extLst>
          </p:nvPr>
        </p:nvGraphicFramePr>
        <p:xfrm>
          <a:off x="0" y="0"/>
          <a:ext cx="9144000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3035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995506109"/>
              </p:ext>
            </p:extLst>
          </p:nvPr>
        </p:nvGraphicFramePr>
        <p:xfrm>
          <a:off x="24377" y="116632"/>
          <a:ext cx="9036496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2466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Поп-музыка</Template>
  <TotalTime>118</TotalTime>
  <Words>58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Urban Pop</vt:lpstr>
      <vt:lpstr>Пластмаса </vt:lpstr>
      <vt:lpstr>Презентация PowerPoint</vt:lpstr>
      <vt:lpstr>Історія </vt:lpstr>
      <vt:lpstr>Властивості пластмас </vt:lpstr>
      <vt:lpstr>Класифікація пластмас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Пластмаса</dc:title>
  <dc:creator>Алексей</dc:creator>
  <cp:lastModifiedBy>Алексей</cp:lastModifiedBy>
  <cp:revision>6</cp:revision>
  <dcterms:created xsi:type="dcterms:W3CDTF">2014-02-02T14:26:13Z</dcterms:created>
  <dcterms:modified xsi:type="dcterms:W3CDTF">2014-02-02T20:25:14Z</dcterms:modified>
</cp:coreProperties>
</file>