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C7E0C-7326-4992-9FA9-22004CF24E35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C0A49-4703-4F7F-B5E3-254F08D3C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C0A49-4703-4F7F-B5E3-254F08D3C94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85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808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21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08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716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03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72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60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558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610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3429024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sz="2800" dirty="0" smtClean="0"/>
              <a:t>на тему</a:t>
            </a:r>
            <a:br>
              <a:rPr lang="uk-UA" sz="2800" dirty="0" smtClean="0"/>
            </a:br>
            <a:r>
              <a:rPr lang="uk-UA" sz="5400" dirty="0" err="1" smtClean="0"/>
              <a:t>“Вуглець</a:t>
            </a:r>
            <a:r>
              <a:rPr lang="uk-UA" sz="5400" dirty="0" smtClean="0"/>
              <a:t> </a:t>
            </a:r>
            <a:r>
              <a:rPr lang="uk-UA" sz="5400" dirty="0" smtClean="0"/>
              <a:t>– Хімічний </a:t>
            </a:r>
            <a:r>
              <a:rPr lang="uk-UA" sz="5400" dirty="0" err="1" smtClean="0"/>
              <a:t>Елемент”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5143504" y="3886200"/>
            <a:ext cx="3714776" cy="17526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uk-UA" sz="2400" b="1" dirty="0" smtClean="0"/>
              <a:t>Підготував:</a:t>
            </a:r>
          </a:p>
          <a:p>
            <a:r>
              <a:rPr lang="uk-UA" sz="2400" b="1" dirty="0" err="1" smtClean="0"/>
              <a:t>Кійко</a:t>
            </a:r>
            <a:r>
              <a:rPr lang="uk-UA" sz="2400" b="1" dirty="0" smtClean="0"/>
              <a:t> Едуард</a:t>
            </a:r>
          </a:p>
          <a:p>
            <a:r>
              <a:rPr lang="uk-UA" sz="2400" b="1" dirty="0" smtClean="0"/>
              <a:t>Учень 10 класу</a:t>
            </a:r>
          </a:p>
          <a:p>
            <a:r>
              <a:rPr lang="uk-UA" sz="2400" b="1" dirty="0" err="1" smtClean="0"/>
              <a:t>Світлодолинська</a:t>
            </a:r>
            <a:r>
              <a:rPr lang="uk-UA" sz="2400" b="1" dirty="0" smtClean="0"/>
              <a:t> ЗШ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"/>
            <a:ext cx="7772400" cy="1214422"/>
          </a:xfrm>
        </p:spPr>
        <p:txBody>
          <a:bodyPr/>
          <a:lstStyle/>
          <a:p>
            <a:pPr algn="ctr"/>
            <a:r>
              <a:rPr lang="uk-UA" dirty="0" err="1" smtClean="0"/>
              <a:t>Колообіг</a:t>
            </a:r>
            <a:r>
              <a:rPr lang="uk-UA" dirty="0" smtClean="0"/>
              <a:t> Вуглецю в природі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ня\Рабочий стол\прир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398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uk-UA" sz="4800" i="1" dirty="0" smtClean="0"/>
              <a:t>Дякую за Вашу Увагу !</a:t>
            </a:r>
            <a:endParaRPr lang="ru-RU" sz="4800" i="1" dirty="0"/>
          </a:p>
        </p:txBody>
      </p:sp>
      <p:pic>
        <p:nvPicPr>
          <p:cNvPr id="4098" name="Picture 2" descr="C:\Documents and Settings\Аня\Рабочий стол\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2286016" cy="1143000"/>
          </a:xfrm>
          <a:noFill/>
          <a:ln>
            <a:noFill/>
          </a:ln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6">
                    <a:lumMod val="75000"/>
                  </a:schemeClr>
                </a:solidFill>
              </a:rPr>
              <a:t>План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uk-UA" dirty="0" smtClean="0"/>
              <a:t>Вуглець – Головний Хімічний Елемент</a:t>
            </a:r>
          </a:p>
          <a:p>
            <a:pPr marL="514350" indent="-514350"/>
            <a:r>
              <a:rPr lang="uk-UA" dirty="0" smtClean="0"/>
              <a:t>Алотропні видозміни</a:t>
            </a:r>
          </a:p>
          <a:p>
            <a:pPr marL="514350" indent="-514350"/>
            <a:r>
              <a:rPr lang="uk-UA" dirty="0" smtClean="0"/>
              <a:t>Знайомтесь – Алмаз</a:t>
            </a:r>
          </a:p>
          <a:p>
            <a:pPr marL="514350" indent="-514350"/>
            <a:r>
              <a:rPr lang="uk-UA" dirty="0" smtClean="0"/>
              <a:t>Графіт</a:t>
            </a:r>
          </a:p>
          <a:p>
            <a:pPr marL="514350" indent="-514350"/>
            <a:r>
              <a:rPr lang="uk-UA" dirty="0" smtClean="0"/>
              <a:t>Застосування Карбону </a:t>
            </a:r>
          </a:p>
          <a:p>
            <a:pPr marL="514350" indent="-514350"/>
            <a:r>
              <a:rPr lang="uk-UA" dirty="0" smtClean="0"/>
              <a:t>Знаходження у Природі</a:t>
            </a:r>
          </a:p>
          <a:p>
            <a:pPr marL="514350" indent="-514350"/>
            <a:r>
              <a:rPr lang="uk-UA" dirty="0" err="1" smtClean="0"/>
              <a:t>Колообіг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Загальна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72386" cy="282893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Карбон С ( тривіальна назва – вуглець) – елемент </a:t>
            </a:r>
            <a:r>
              <a:rPr lang="en-US" dirty="0" smtClean="0"/>
              <a:t>IV</a:t>
            </a:r>
            <a:r>
              <a:rPr lang="uk-UA" dirty="0" smtClean="0"/>
              <a:t> групи періодичної системи  Менделєєва</a:t>
            </a:r>
            <a:endParaRPr lang="ru-RU" sz="1800" dirty="0"/>
          </a:p>
        </p:txBody>
      </p:sp>
      <p:pic>
        <p:nvPicPr>
          <p:cNvPr id="8" name="Содержимое 7" descr="карбо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3143248"/>
            <a:ext cx="4455761" cy="3286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Алмаз, Графіт, Карбін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Різноманіття сполук вуглецю, що пояснюється здатністю його атомів з'єднуватися один з одним і атомами інших елементів різними способами, обумовлює особливе положення вуглецю серед інших елементів.</a:t>
            </a:r>
            <a:r>
              <a:rPr lang="uk-UA" dirty="0" smtClean="0"/>
              <a:t>  </a:t>
            </a:r>
          </a:p>
          <a:p>
            <a:pPr>
              <a:buNone/>
            </a:pPr>
            <a:r>
              <a:rPr lang="uk-UA" dirty="0" smtClean="0"/>
              <a:t> А отже, Вуглець утворює три алотропні видозміни : Алмаз, Графіт, Карбін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Алмаз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Алмаз - </a:t>
            </a:r>
            <a:r>
              <a:rPr lang="ru-RU" dirty="0" smtClean="0"/>
              <a:t>безбарвна, прозора кристалічна речовина, що надзвичайно сильно переломлює промені світла</a:t>
            </a:r>
            <a:endParaRPr lang="ru-RU" dirty="0"/>
          </a:p>
        </p:txBody>
      </p:sp>
      <p:pic>
        <p:nvPicPr>
          <p:cNvPr id="4" name="Picture 2" descr="C:\Documents and Settings\Аня\Рабочий стол\завантаженн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032244" cy="286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Графіт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ru-RU" dirty="0" smtClean="0"/>
              <a:t>Графіт - сіро-чорна кристалічна речовина з металевим блиском, жирна на дотик, по твердості поступається навіть паперу.</a:t>
            </a:r>
            <a:endParaRPr lang="ru-RU" dirty="0"/>
          </a:p>
        </p:txBody>
      </p:sp>
      <p:pic>
        <p:nvPicPr>
          <p:cNvPr id="1027" name="Picture 3" descr="C:\Documents and Settings\Аня\Рабочий стол\граф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3500438"/>
            <a:ext cx="345128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Алмаз використовуються для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 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різання</a:t>
            </a:r>
            <a:r>
              <a:rPr lang="ru-RU" dirty="0" smtClean="0"/>
              <a:t>, </a:t>
            </a:r>
            <a:r>
              <a:rPr lang="ru-RU" dirty="0" err="1" smtClean="0"/>
              <a:t>шліфування</a:t>
            </a:r>
            <a:r>
              <a:rPr lang="ru-RU" dirty="0" smtClean="0"/>
              <a:t>, </a:t>
            </a:r>
            <a:r>
              <a:rPr lang="ru-RU" dirty="0" err="1" smtClean="0"/>
              <a:t>свердління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гравірування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,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буравлення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огранювання</a:t>
            </a:r>
            <a:r>
              <a:rPr lang="ru-RU" dirty="0" smtClean="0"/>
              <a:t> </a:t>
            </a:r>
            <a:r>
              <a:rPr lang="ru-RU" dirty="0" err="1" smtClean="0"/>
              <a:t>алмази</a:t>
            </a:r>
            <a:r>
              <a:rPr lang="ru-RU" dirty="0" smtClean="0"/>
              <a:t> </a:t>
            </a:r>
            <a:r>
              <a:rPr lang="ru-RU" dirty="0" err="1" smtClean="0"/>
              <a:t>перетворюють</a:t>
            </a:r>
            <a:r>
              <a:rPr lang="ru-RU" dirty="0" smtClean="0"/>
              <a:t> в </a:t>
            </a:r>
            <a:r>
              <a:rPr lang="ru-RU" dirty="0" err="1" smtClean="0"/>
              <a:t>діаманти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як </a:t>
            </a:r>
            <a:r>
              <a:rPr lang="ru-RU" dirty="0" err="1" smtClean="0"/>
              <a:t>прикраси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Графіту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Графіт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олівців</a:t>
            </a:r>
            <a:r>
              <a:rPr lang="ru-RU" dirty="0" smtClean="0"/>
              <a:t>, </a:t>
            </a:r>
            <a:r>
              <a:rPr lang="ru-RU" dirty="0" err="1" smtClean="0"/>
              <a:t>фарб</a:t>
            </a:r>
            <a:endParaRPr lang="ru-RU" dirty="0" smtClean="0"/>
          </a:p>
          <a:p>
            <a:r>
              <a:rPr lang="ru-RU" dirty="0" err="1" smtClean="0"/>
              <a:t>Чистий</a:t>
            </a:r>
            <a:r>
              <a:rPr lang="ru-RU" dirty="0" smtClean="0"/>
              <a:t> </a:t>
            </a:r>
            <a:r>
              <a:rPr lang="ru-RU" dirty="0" err="1" smtClean="0"/>
              <a:t>графіт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ядерних</a:t>
            </a:r>
            <a:r>
              <a:rPr lang="ru-RU" dirty="0" smtClean="0"/>
              <a:t> реакторах для </a:t>
            </a:r>
            <a:r>
              <a:rPr lang="ru-RU" dirty="0" err="1" smtClean="0"/>
              <a:t>уповільнення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endParaRPr lang="ru-RU" dirty="0"/>
          </a:p>
        </p:txBody>
      </p:sp>
      <p:pic>
        <p:nvPicPr>
          <p:cNvPr id="3074" name="Picture 2" descr="C:\Documents and Settings\Аня\Рабочий стол\olive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876675"/>
            <a:ext cx="2981325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Знаходження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в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корі</a:t>
            </a:r>
            <a:r>
              <a:rPr lang="ru-RU" dirty="0" smtClean="0"/>
              <a:t> 0,1% за </a:t>
            </a:r>
            <a:r>
              <a:rPr lang="ru-RU" dirty="0" err="1" smtClean="0"/>
              <a:t>масою</a:t>
            </a:r>
            <a:r>
              <a:rPr lang="ru-RU" dirty="0" smtClean="0"/>
              <a:t>. 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вуглець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природі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алмазу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графіту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СО </a:t>
            </a:r>
            <a:r>
              <a:rPr lang="ru-RU" baseline="-25000" dirty="0" smtClean="0"/>
              <a:t>2 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endParaRPr lang="ru-RU" dirty="0"/>
          </a:p>
        </p:txBody>
      </p:sp>
      <p:pic>
        <p:nvPicPr>
          <p:cNvPr id="2051" name="Picture 3" descr="C:\Documents and Settings\Аня\Рабочий стол\це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14752"/>
            <a:ext cx="4857784" cy="294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earth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127</TotalTime>
  <Words>186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green_earth</vt:lpstr>
      <vt:lpstr>Презентація  на тему “Вуглець – Хімічний Елемент”</vt:lpstr>
      <vt:lpstr>План</vt:lpstr>
      <vt:lpstr>Загальна Характеристика</vt:lpstr>
      <vt:lpstr>Алмаз, Графіт, Карбін</vt:lpstr>
      <vt:lpstr>Алмаз</vt:lpstr>
      <vt:lpstr>Графіт</vt:lpstr>
      <vt:lpstr>Застосування</vt:lpstr>
      <vt:lpstr>Використання Графіту</vt:lpstr>
      <vt:lpstr>Знаходження </vt:lpstr>
      <vt:lpstr>Колообіг Вуглецю в природі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16</cp:revision>
  <dcterms:created xsi:type="dcterms:W3CDTF">2013-09-23T13:15:56Z</dcterms:created>
  <dcterms:modified xsi:type="dcterms:W3CDTF">2013-09-30T16:07:38Z</dcterms:modified>
</cp:coreProperties>
</file>