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3C40ED-23A7-4F82-A8C2-C7F76F1779B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D7A5FF6-9853-4270-A28A-6C09A15DE5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29600" cy="259228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«Е у ш</a:t>
            </a:r>
            <a:r>
              <a:rPr lang="uk-UA" sz="6600" dirty="0" err="1" smtClean="0"/>
              <a:t>кільному</a:t>
            </a:r>
            <a:r>
              <a:rPr lang="uk-UA" sz="6600" dirty="0" smtClean="0"/>
              <a:t> буфеті?!»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3685032"/>
            <a:ext cx="3418720" cy="26242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91156"/>
            <a:ext cx="374441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10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3181350" cy="4476750"/>
          </a:xfrm>
        </p:spPr>
      </p:pic>
      <p:sp>
        <p:nvSpPr>
          <p:cNvPr id="6" name="TextBox 5"/>
          <p:cNvSpPr txBox="1"/>
          <p:nvPr/>
        </p:nvSpPr>
        <p:spPr>
          <a:xfrm>
            <a:off x="4180543" y="1628800"/>
            <a:ext cx="41764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Майже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сухариках, </a:t>
            </a:r>
            <a:r>
              <a:rPr lang="ru-RU" dirty="0" err="1"/>
              <a:t>чіпсах</a:t>
            </a:r>
            <a:r>
              <a:rPr lang="ru-RU" dirty="0"/>
              <a:t>, сухих супах, </a:t>
            </a:r>
            <a:r>
              <a:rPr lang="ru-RU" dirty="0" err="1"/>
              <a:t>бульйонних</a:t>
            </a:r>
            <a:r>
              <a:rPr lang="ru-RU" dirty="0"/>
              <a:t> кубиках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натрій</a:t>
            </a:r>
            <a:r>
              <a:rPr lang="ru-RU" dirty="0"/>
              <a:t> </a:t>
            </a:r>
            <a:r>
              <a:rPr lang="ru-RU" dirty="0" err="1"/>
              <a:t>глутамат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як "</a:t>
            </a:r>
            <a:r>
              <a:rPr lang="ru-RU" dirty="0" err="1"/>
              <a:t>підсилювач</a:t>
            </a:r>
            <a:r>
              <a:rPr lang="ru-RU" dirty="0"/>
              <a:t> смаку"Е-621.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відновлює</a:t>
            </a:r>
            <a:r>
              <a:rPr lang="ru-RU" dirty="0"/>
              <a:t> смак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втратили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через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смаку </a:t>
            </a:r>
            <a:r>
              <a:rPr lang="ru-RU" dirty="0" err="1"/>
              <a:t>речовинам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добавка негативно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зір</a:t>
            </a:r>
            <a:r>
              <a:rPr lang="ru-RU" dirty="0"/>
              <a:t>, </a:t>
            </a:r>
            <a:r>
              <a:rPr lang="ru-RU" dirty="0" err="1"/>
              <a:t>провокуючи</a:t>
            </a:r>
            <a:r>
              <a:rPr lang="ru-RU" dirty="0"/>
              <a:t> </a:t>
            </a:r>
            <a:r>
              <a:rPr lang="ru-RU" dirty="0" smtClean="0"/>
              <a:t>глаукому.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8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4032449" cy="5184576"/>
          </a:xfrm>
        </p:spPr>
      </p:pic>
      <p:sp>
        <p:nvSpPr>
          <p:cNvPr id="5" name="TextBox 4"/>
          <p:cNvSpPr txBox="1"/>
          <p:nvPr/>
        </p:nvSpPr>
        <p:spPr>
          <a:xfrm>
            <a:off x="4788024" y="1412776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печива</a:t>
            </a:r>
            <a:r>
              <a:rPr lang="ru-RU" dirty="0"/>
              <a:t>, особливо сухого,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стабілізатор</a:t>
            </a:r>
            <a:r>
              <a:rPr lang="ru-RU" dirty="0"/>
              <a:t>  Е -450,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концентраціїї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і </a:t>
            </a:r>
            <a:r>
              <a:rPr lang="ru-RU" dirty="0" err="1"/>
              <a:t>викликає</a:t>
            </a:r>
            <a:r>
              <a:rPr lang="ru-RU" dirty="0"/>
              <a:t> у них </a:t>
            </a:r>
            <a:r>
              <a:rPr lang="ru-RU" dirty="0" err="1"/>
              <a:t>гіперактивність</a:t>
            </a:r>
            <a:r>
              <a:rPr lang="ru-RU" dirty="0" smtClean="0"/>
              <a:t>. </a:t>
            </a:r>
            <a:r>
              <a:rPr lang="ru-RU" dirty="0" err="1"/>
              <a:t>Улюблена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r>
              <a:rPr lang="ru-RU" dirty="0"/>
              <a:t> </a:t>
            </a:r>
            <a:r>
              <a:rPr lang="ru-RU" dirty="0" err="1" smtClean="0"/>
              <a:t>згущенка</a:t>
            </a:r>
            <a:r>
              <a:rPr lang="ru-RU" dirty="0" smtClean="0"/>
              <a:t> </a:t>
            </a:r>
            <a:r>
              <a:rPr lang="ru-RU" dirty="0"/>
              <a:t>уже не </a:t>
            </a:r>
            <a:r>
              <a:rPr lang="ru-RU" dirty="0" err="1"/>
              <a:t>корисний</a:t>
            </a:r>
            <a:r>
              <a:rPr lang="ru-RU" dirty="0"/>
              <a:t> продукт,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Е-466</a:t>
            </a:r>
            <a:r>
              <a:rPr lang="ru-RU" dirty="0" smtClean="0"/>
              <a:t>.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добавок </a:t>
            </a:r>
            <a:r>
              <a:rPr lang="ru-RU" dirty="0" err="1"/>
              <a:t>містять</a:t>
            </a:r>
            <a:r>
              <a:rPr lang="ru-RU" dirty="0"/>
              <a:t> і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морозива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89413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980728"/>
            <a:ext cx="4042792" cy="468052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Те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йогуртів</a:t>
            </a:r>
            <a:r>
              <a:rPr lang="ru-RU" dirty="0"/>
              <a:t> і </a:t>
            </a:r>
            <a:r>
              <a:rPr lang="ru-RU" dirty="0" err="1"/>
              <a:t>глазурованих</a:t>
            </a:r>
            <a:r>
              <a:rPr lang="ru-RU" dirty="0"/>
              <a:t> </a:t>
            </a:r>
            <a:r>
              <a:rPr lang="ru-RU" dirty="0" err="1"/>
              <a:t>сирків</a:t>
            </a:r>
            <a:r>
              <a:rPr lang="ru-RU" dirty="0"/>
              <a:t>, у </a:t>
            </a:r>
            <a:r>
              <a:rPr lang="ru-RU" dirty="0" err="1"/>
              <a:t>назві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зазначається</a:t>
            </a:r>
            <a:r>
              <a:rPr lang="ru-RU" dirty="0"/>
              <a:t> "з апельсином”, "з </a:t>
            </a:r>
            <a:r>
              <a:rPr lang="ru-RU" dirty="0" err="1"/>
              <a:t>полуницею</a:t>
            </a:r>
            <a:r>
              <a:rPr lang="ru-RU" dirty="0"/>
              <a:t>”, "з ананасом”, </a:t>
            </a:r>
            <a:r>
              <a:rPr lang="ru-RU" dirty="0" err="1"/>
              <a:t>що</a:t>
            </a:r>
            <a:r>
              <a:rPr lang="ru-RU" dirty="0"/>
              <a:t> вводить </a:t>
            </a:r>
            <a:r>
              <a:rPr lang="ru-RU" dirty="0" err="1"/>
              <a:t>споживача</a:t>
            </a:r>
            <a:r>
              <a:rPr lang="ru-RU" dirty="0"/>
              <a:t> в </a:t>
            </a:r>
            <a:r>
              <a:rPr lang="ru-RU" dirty="0" err="1"/>
              <a:t>оману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наповнювачі</a:t>
            </a:r>
            <a:r>
              <a:rPr lang="ru-RU" dirty="0"/>
              <a:t>, </a:t>
            </a:r>
            <a:r>
              <a:rPr lang="ru-RU" dirty="0" err="1"/>
              <a:t>підсилювачі</a:t>
            </a:r>
            <a:r>
              <a:rPr lang="ru-RU" dirty="0"/>
              <a:t> смаку, </a:t>
            </a:r>
            <a:r>
              <a:rPr lang="ru-RU" dirty="0" err="1"/>
              <a:t>ароматизатори</a:t>
            </a:r>
            <a:r>
              <a:rPr lang="ru-RU" dirty="0"/>
              <a:t>, але аж </a:t>
            </a:r>
            <a:r>
              <a:rPr lang="ru-RU" dirty="0" err="1"/>
              <a:t>ніяк</a:t>
            </a:r>
            <a:r>
              <a:rPr lang="ru-RU" dirty="0"/>
              <a:t> не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фрукти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05" y="548680"/>
            <a:ext cx="412613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2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-735295"/>
            <a:ext cx="12705848" cy="759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8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590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124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«Е у шкільному буфеті?!»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 у шкільному буфеті?!»</dc:title>
  <dc:creator>User</dc:creator>
  <cp:lastModifiedBy>Вика</cp:lastModifiedBy>
  <cp:revision>4</cp:revision>
  <dcterms:created xsi:type="dcterms:W3CDTF">2014-04-24T09:22:54Z</dcterms:created>
  <dcterms:modified xsi:type="dcterms:W3CDTF">2014-05-26T18:08:34Z</dcterms:modified>
</cp:coreProperties>
</file>