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>
                <a:cs typeface="Andalus" pitchFamily="18" charset="-78"/>
              </a:rPr>
              <a:t>фізичні</a:t>
            </a:r>
            <a:r>
              <a:rPr lang="ru-RU" b="1" i="1" dirty="0">
                <a:cs typeface="Andalus" pitchFamily="18" charset="-78"/>
              </a:rPr>
              <a:t> </a:t>
            </a:r>
            <a:r>
              <a:rPr lang="ru-RU" b="1" i="1" dirty="0" err="1">
                <a:cs typeface="Andalus" pitchFamily="18" charset="-78"/>
              </a:rPr>
              <a:t>властивості</a:t>
            </a:r>
            <a:r>
              <a:rPr lang="ru-RU" b="1" i="1" dirty="0">
                <a:cs typeface="Andalus" pitchFamily="18" charset="-78"/>
              </a:rPr>
              <a:t> </a:t>
            </a:r>
            <a:r>
              <a:rPr lang="ru-RU" b="1" i="1" dirty="0" err="1">
                <a:cs typeface="Andalus" pitchFamily="18" charset="-78"/>
              </a:rPr>
              <a:t>полімеру</a:t>
            </a:r>
            <a:r>
              <a:rPr lang="ru-RU" b="1" i="1" dirty="0">
                <a:cs typeface="Andalus" pitchFamily="18" charset="-78"/>
              </a:rPr>
              <a:t> </a:t>
            </a:r>
            <a:r>
              <a:rPr lang="ru-RU" b="1" i="1" dirty="0" err="1">
                <a:cs typeface="Andalus" pitchFamily="18" charset="-78"/>
              </a:rPr>
              <a:t>спиртів</a:t>
            </a:r>
            <a:r>
              <a:rPr lang="ru-RU" b="1" i="1" dirty="0">
                <a:cs typeface="Andalus" pitchFamily="18" charset="-78"/>
              </a:rPr>
              <a:t> та </a:t>
            </a:r>
            <a:r>
              <a:rPr lang="ru-RU" b="1" i="1" dirty="0" err="1">
                <a:cs typeface="Andalus" pitchFamily="18" charset="-78"/>
              </a:rPr>
              <a:t>карбонових</a:t>
            </a:r>
            <a:r>
              <a:rPr lang="ru-RU" b="1" i="1" dirty="0">
                <a:cs typeface="Andalus" pitchFamily="18" charset="-78"/>
              </a:rPr>
              <a:t> кислот</a:t>
            </a:r>
            <a:endParaRPr lang="uk-UA" b="1" i="1" dirty="0">
              <a:cs typeface="Andalus" pitchFamily="18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2117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Arial Black" pitchFamily="34" charset="0"/>
              </a:rPr>
              <a:t>Мета</a:t>
            </a:r>
            <a:endParaRPr lang="uk-UA" b="1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/>
              <a:t>Розглянути:</a:t>
            </a:r>
          </a:p>
          <a:p>
            <a:r>
              <a:rPr lang="uk-UA" b="1" i="1" dirty="0" smtClean="0"/>
              <a:t>Полімери</a:t>
            </a:r>
          </a:p>
          <a:p>
            <a:r>
              <a:rPr lang="uk-UA" b="1" i="1" dirty="0" smtClean="0"/>
              <a:t>Спирти</a:t>
            </a:r>
          </a:p>
          <a:p>
            <a:r>
              <a:rPr lang="uk-UA" b="1" i="1" dirty="0" smtClean="0"/>
              <a:t>Карбонові кислоти</a:t>
            </a:r>
          </a:p>
          <a:p>
            <a:r>
              <a:rPr lang="uk-UA" b="1" i="1" dirty="0" smtClean="0"/>
              <a:t>Та їх фізичні властивості</a:t>
            </a:r>
          </a:p>
          <a:p>
            <a:pPr marL="0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87927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Arial Black" pitchFamily="34" charset="0"/>
              </a:rPr>
              <a:t>Полімери</a:t>
            </a:r>
            <a:endParaRPr lang="uk-UA" b="1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6779096" cy="4525963"/>
          </a:xfrm>
        </p:spPr>
        <p:txBody>
          <a:bodyPr>
            <a:normAutofit fontScale="47500" lnSpcReduction="20000"/>
          </a:bodyPr>
          <a:lstStyle/>
          <a:p>
            <a:r>
              <a:rPr lang="uk-UA" b="1" dirty="0"/>
              <a:t>Полімер — природні та штучні сполуки, молекули яких складаються з великого числа повторюваних однакових або різних за будовою атомних </a:t>
            </a:r>
            <a:r>
              <a:rPr lang="uk-UA" b="1" dirty="0" err="1"/>
              <a:t>груповань</a:t>
            </a:r>
            <a:r>
              <a:rPr lang="uk-UA" b="1" dirty="0"/>
              <a:t>, з'єднаних між собою хімічними або координаційними зв'язками в довгі лінійні або розгалужені ланцюги. Структурні одиниці, з яких складаються полімери називаються мономерами.</a:t>
            </a:r>
          </a:p>
          <a:p>
            <a:r>
              <a:rPr lang="uk-UA" b="1" dirty="0"/>
              <a:t>Полімери здебільшого аморфні речовини. Довгі ланцюжки та велика молекулярна маса не дозволяють полімерам переходити до рідкого стану (швидше наступає хімічний розпад). Проте при підвищенні температури з полімерами відбуваються зміни — вони розм'якають і стають дуже пластичними. Температура переходу від крихкого стану до пластичного називається температурою </a:t>
            </a:r>
            <a:r>
              <a:rPr lang="uk-UA" b="1" dirty="0" err="1"/>
              <a:t>склування</a:t>
            </a:r>
            <a:r>
              <a:rPr lang="uk-UA" b="1" dirty="0"/>
              <a:t>. Температура </a:t>
            </a:r>
            <a:r>
              <a:rPr lang="uk-UA" b="1" dirty="0" err="1"/>
              <a:t>склування</a:t>
            </a:r>
            <a:r>
              <a:rPr lang="uk-UA" b="1" dirty="0"/>
              <a:t> не є чітко визначеною температурою фазового переходу, а радше вказує на температурний діапазон, у якому відбуваються зміни. При низьких температурах полімери є досить крихкими матеріалами.</a:t>
            </a:r>
          </a:p>
          <a:p>
            <a:r>
              <a:rPr lang="uk-UA" b="1" dirty="0"/>
              <a:t>Здебільшого використовуються механічні властивості полімерів. При </a:t>
            </a:r>
            <a:r>
              <a:rPr lang="uk-UA" b="1" dirty="0" err="1"/>
              <a:t>темературі</a:t>
            </a:r>
            <a:r>
              <a:rPr lang="uk-UA" b="1" dirty="0"/>
              <a:t> вищій за температуру </a:t>
            </a:r>
            <a:r>
              <a:rPr lang="uk-UA" b="1" dirty="0" err="1"/>
              <a:t>склування</a:t>
            </a:r>
            <a:r>
              <a:rPr lang="uk-UA" b="1" dirty="0"/>
              <a:t> їх неважко пресувати в довільну форму, при застиганні вони зберігають форму й можуть слугувати для інкапсуляції та інших цілей. Проте спряжені полімери дедалі частіше використовуються як органічні напівпровідники.</a:t>
            </a:r>
          </a:p>
          <a:p>
            <a:endParaRPr lang="uk-UA" dirty="0"/>
          </a:p>
        </p:txBody>
      </p:sp>
      <p:pic>
        <p:nvPicPr>
          <p:cNvPr id="1026" name="Picture 2" descr="C:\Users\Viktor\Downloads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418459"/>
            <a:ext cx="1181100" cy="402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64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Карбонові кислоти</a:t>
            </a:r>
            <a:endParaRPr lang="uk-U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Карбонові кислоти (рос. </a:t>
            </a:r>
            <a:r>
              <a:rPr lang="uk-UA" dirty="0" err="1"/>
              <a:t>карбоновые</a:t>
            </a:r>
            <a:r>
              <a:rPr lang="uk-UA" dirty="0"/>
              <a:t> </a:t>
            </a:r>
            <a:r>
              <a:rPr lang="uk-UA" dirty="0" err="1"/>
              <a:t>кислоты</a:t>
            </a:r>
            <a:r>
              <a:rPr lang="uk-UA" dirty="0"/>
              <a:t>, англ. </a:t>
            </a:r>
            <a:r>
              <a:rPr lang="uk-UA" dirty="0" err="1"/>
              <a:t>carboxylic</a:t>
            </a:r>
            <a:r>
              <a:rPr lang="uk-UA" dirty="0"/>
              <a:t> </a:t>
            </a:r>
            <a:r>
              <a:rPr lang="uk-UA" dirty="0" err="1"/>
              <a:t>acids</a:t>
            </a:r>
            <a:r>
              <a:rPr lang="uk-UA" dirty="0"/>
              <a:t>, нім. </a:t>
            </a:r>
            <a:r>
              <a:rPr lang="uk-UA" dirty="0" err="1"/>
              <a:t>Karbonsäuren</a:t>
            </a:r>
            <a:r>
              <a:rPr lang="uk-UA" dirty="0"/>
              <a:t> f </a:t>
            </a:r>
            <a:r>
              <a:rPr lang="uk-UA" dirty="0" err="1"/>
              <a:t>pl</a:t>
            </a:r>
            <a:r>
              <a:rPr lang="uk-UA" dirty="0"/>
              <a:t>) – органічні сполуки, що містять одну або декілька </a:t>
            </a:r>
            <a:r>
              <a:rPr lang="uk-UA" dirty="0" err="1"/>
              <a:t>карбоксильних</a:t>
            </a:r>
            <a:r>
              <a:rPr lang="uk-UA" dirty="0"/>
              <a:t> груп СООН. За кількістю цих груп розрізняють одноосновні (бензойна, оцтова кислота), двоосновні (</a:t>
            </a:r>
            <a:r>
              <a:rPr lang="uk-UA" dirty="0" err="1"/>
              <a:t>щавелева</a:t>
            </a:r>
            <a:r>
              <a:rPr lang="uk-UA" dirty="0"/>
              <a:t>, фталева) та </a:t>
            </a:r>
            <a:r>
              <a:rPr lang="uk-UA" dirty="0" err="1"/>
              <a:t>багатоосновні</a:t>
            </a:r>
            <a:r>
              <a:rPr lang="uk-UA" dirty="0"/>
              <a:t> (лимонна) карбонові кислоти</a:t>
            </a:r>
          </a:p>
          <a:p>
            <a:r>
              <a:rPr lang="uk-UA" dirty="0"/>
              <a:t>До складу карбонових кислот можуть входити також інші функціональні групи, напр., -ОН, -NH2, C=O. </a:t>
            </a:r>
            <a:r>
              <a:rPr lang="uk-UA" dirty="0" err="1"/>
              <a:t>К.к</a:t>
            </a:r>
            <a:r>
              <a:rPr lang="uk-UA" dirty="0"/>
              <a:t>. значно слабкіші за мінеральні кислоти. Ароматичні карбонові кислоти сильніші за насичені аліфатичні. Утворюють солі та різні похідні речовини: </a:t>
            </a:r>
            <a:r>
              <a:rPr lang="uk-UA" dirty="0" err="1"/>
              <a:t>галогенангідриди</a:t>
            </a:r>
            <a:r>
              <a:rPr lang="uk-UA" dirty="0"/>
              <a:t>, аміди, складні ефіри. Мають різноманітне промислове застосування і велике біологічне значення.</a:t>
            </a:r>
          </a:p>
          <a:p>
            <a:endParaRPr lang="uk-UA" dirty="0"/>
          </a:p>
        </p:txBody>
      </p:sp>
      <p:pic>
        <p:nvPicPr>
          <p:cNvPr id="3075" name="Picture 3" descr="C:\Users\Viktor\Downloads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65" y="3140968"/>
            <a:ext cx="2862713" cy="141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983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спирти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/>
              <a:t>Спирти — похідні вуглеводнів, у молекулах яких один або кілька атомів Гідрогену заміщені гідроксильними групами (-</a:t>
            </a:r>
            <a:r>
              <a:rPr lang="en-US" b="1" dirty="0"/>
              <a:t>OH). </a:t>
            </a:r>
            <a:r>
              <a:rPr lang="uk-UA" b="1" dirty="0"/>
              <a:t>Гідроксильну групу зв'язану з </a:t>
            </a:r>
            <a:r>
              <a:rPr lang="en-US" b="1" dirty="0"/>
              <a:t>sp3-</a:t>
            </a:r>
            <a:r>
              <a:rPr lang="uk-UA" b="1" dirty="0"/>
              <a:t>гібридизованим атомом Карбону називають спиртовою. Органічні сполуки з двома гідроксильними групами називаються </a:t>
            </a:r>
            <a:r>
              <a:rPr lang="uk-UA" b="1" dirty="0" err="1"/>
              <a:t>діолами</a:t>
            </a:r>
            <a:r>
              <a:rPr lang="uk-UA" b="1" dirty="0"/>
              <a:t>, з трьома — </a:t>
            </a:r>
            <a:r>
              <a:rPr lang="uk-UA" b="1" dirty="0" err="1"/>
              <a:t>триолами</a:t>
            </a:r>
            <a:r>
              <a:rPr lang="uk-UA" b="1" dirty="0"/>
              <a:t> і т. д. В українській мові їх також називають багатоатомними спиртами.</a:t>
            </a:r>
          </a:p>
          <a:p>
            <a:r>
              <a:rPr lang="uk-UA" b="1" dirty="0"/>
              <a:t>Прості аліфатичні спирти - безбарвні рідини.</a:t>
            </a:r>
          </a:p>
          <a:p>
            <a:r>
              <a:rPr lang="uk-UA" b="1" dirty="0"/>
              <a:t>Запах: Метанол, етанол та </a:t>
            </a:r>
            <a:r>
              <a:rPr lang="uk-UA" b="1" dirty="0" err="1"/>
              <a:t>н-пропанол</a:t>
            </a:r>
            <a:r>
              <a:rPr lang="uk-UA" b="1" dirty="0"/>
              <a:t> мають "класичний" запах спирту. Запах </a:t>
            </a:r>
            <a:r>
              <a:rPr lang="uk-UA" b="1" dirty="0" err="1"/>
              <a:t>бутанол</a:t>
            </a:r>
            <a:r>
              <a:rPr lang="uk-UA" b="1" dirty="0"/>
              <a:t> зумовлює запах самогону. </a:t>
            </a:r>
            <a:r>
              <a:rPr lang="uk-UA" b="1" dirty="0" err="1"/>
              <a:t>Аміловий</a:t>
            </a:r>
            <a:r>
              <a:rPr lang="uk-UA" b="1" dirty="0"/>
              <a:t> та вищі спирти мають набагато сильніший, дещо солодкуватий запах, що найсильніший в </a:t>
            </a:r>
            <a:r>
              <a:rPr lang="uk-UA" b="1" dirty="0" err="1"/>
              <a:t>октанолу</a:t>
            </a:r>
            <a:r>
              <a:rPr lang="uk-UA" b="1" dirty="0"/>
              <a:t>.</a:t>
            </a:r>
          </a:p>
          <a:p>
            <a:endParaRPr lang="uk-UA" dirty="0"/>
          </a:p>
        </p:txBody>
      </p:sp>
      <p:pic>
        <p:nvPicPr>
          <p:cNvPr id="4098" name="Picture 2" descr="C:\Users\Viktor\Download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556792"/>
            <a:ext cx="262890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350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411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фізичні властивості полімеру спиртів та карбонових кислот</vt:lpstr>
      <vt:lpstr>Мета</vt:lpstr>
      <vt:lpstr>Полімери</vt:lpstr>
      <vt:lpstr>Карбонові кислоти</vt:lpstr>
      <vt:lpstr>спирти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фізичні властивості полімеру спиртів та карбонових кислот</dc:title>
  <dc:creator>Viktor</dc:creator>
  <cp:lastModifiedBy>Viktor</cp:lastModifiedBy>
  <cp:revision>4</cp:revision>
  <dcterms:created xsi:type="dcterms:W3CDTF">2012-03-18T19:03:30Z</dcterms:created>
  <dcterms:modified xsi:type="dcterms:W3CDTF">2012-03-18T19:39:05Z</dcterms:modified>
</cp:coreProperties>
</file>