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50D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5424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8B9FB-A1DC-4B8F-9349-8E8935B96C36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6FA4E-7C1D-4EC2-B6B7-42E3CF4D3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B1CE-CDCB-47C0-BF43-CC95E4271CAA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BB1CE-CDCB-47C0-BF43-CC95E4271CAA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911DB-3C4F-4F3B-BE55-D23F765FD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Провідники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 – </a:t>
            </a:r>
            <a:r>
              <a:rPr lang="uk-U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і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p-</a:t>
            </a:r>
            <a:r>
              <a:rPr lang="uk-U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типу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 – p </a:t>
            </a:r>
            <a:r>
              <a:rPr lang="uk-U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перехід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 flipH="1">
            <a:off x="11715800" y="274638"/>
            <a:ext cx="500066" cy="129697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err="1" smtClean="0">
                <a:solidFill>
                  <a:srgbClr val="FFFF00"/>
                </a:solidFill>
              </a:rPr>
              <a:t>Напівпровідни́к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p-ти́пу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—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напівпровідник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в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якому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основними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носіями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заряду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дірки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ф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85786" y="274638"/>
            <a:ext cx="7786742" cy="1143000"/>
          </a:xfrm>
        </p:spPr>
        <p:txBody>
          <a:bodyPr/>
          <a:lstStyle/>
          <a:p>
            <a:r>
              <a:rPr lang="uk-U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Легування кремнію алюмінієм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9" name="Содержимое 8" descr="пе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787238" y="274638"/>
            <a:ext cx="71438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err="1" smtClean="0">
                <a:solidFill>
                  <a:srgbClr val="FFFF00"/>
                </a:solidFill>
              </a:rPr>
              <a:t>Напівпроводни́к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n-ти́пу</a:t>
            </a:r>
            <a:r>
              <a:rPr lang="ru-RU" dirty="0" smtClean="0"/>
              <a:t> 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—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напівпровідник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в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якому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основні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носії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заряду —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електрони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провідності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Кремній з </a:t>
            </a:r>
            <a:r>
              <a:rPr lang="uk-UA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донорною</a:t>
            </a:r>
            <a:r>
              <a:rPr lang="uk-U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домішкою фосфору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Содержимое 6" descr="сх. зображ кремнію з дон. дом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85918" y="1928802"/>
            <a:ext cx="6143668" cy="371477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n – p </a:t>
            </a:r>
            <a:r>
              <a:rPr lang="uk-UA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перехід 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Содержимое 6" descr="рп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85786" y="1785926"/>
            <a:ext cx="7572428" cy="4429156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2428</TotalTime>
  <Words>27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Провідники n – і p- типу</vt:lpstr>
      <vt:lpstr>Слайд 2</vt:lpstr>
      <vt:lpstr>Легування кремнію алюмінієм</vt:lpstr>
      <vt:lpstr>Слайд 4</vt:lpstr>
      <vt:lpstr>Кремній з донорною домішкою фосфору</vt:lpstr>
      <vt:lpstr> n – p перехід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ккк</dc:creator>
  <cp:lastModifiedBy>ккк</cp:lastModifiedBy>
  <cp:revision>142</cp:revision>
  <dcterms:created xsi:type="dcterms:W3CDTF">2015-01-28T16:40:51Z</dcterms:created>
  <dcterms:modified xsi:type="dcterms:W3CDTF">2015-02-08T12:45:34Z</dcterms:modified>
</cp:coreProperties>
</file>