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A123575-75A2-410D-9DFA-7278C1A46267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134F572-931F-45C2-8135-C03C24D5606D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3575-75A2-410D-9DFA-7278C1A46267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F572-931F-45C2-8135-C03C24D560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3575-75A2-410D-9DFA-7278C1A46267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F572-931F-45C2-8135-C03C24D560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3575-75A2-410D-9DFA-7278C1A46267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F572-931F-45C2-8135-C03C24D560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3575-75A2-410D-9DFA-7278C1A46267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F572-931F-45C2-8135-C03C24D560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3575-75A2-410D-9DFA-7278C1A46267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F572-931F-45C2-8135-C03C24D5606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3575-75A2-410D-9DFA-7278C1A46267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F572-931F-45C2-8135-C03C24D560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3575-75A2-410D-9DFA-7278C1A46267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F572-931F-45C2-8135-C03C24D560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3575-75A2-410D-9DFA-7278C1A46267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F572-931F-45C2-8135-C03C24D560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3575-75A2-410D-9DFA-7278C1A46267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F572-931F-45C2-8135-C03C24D5606D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3575-75A2-410D-9DFA-7278C1A46267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F572-931F-45C2-8135-C03C24D560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A123575-75A2-410D-9DFA-7278C1A46267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134F572-931F-45C2-8135-C03C24D5606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44008" y="2348880"/>
            <a:ext cx="3313355" cy="1918184"/>
          </a:xfrm>
        </p:spPr>
        <p:txBody>
          <a:bodyPr>
            <a:noAutofit/>
          </a:bodyPr>
          <a:lstStyle/>
          <a:p>
            <a:r>
              <a:rPr lang="ru-RU" sz="4400" dirty="0" err="1"/>
              <a:t>синтетичні</a:t>
            </a:r>
            <a:r>
              <a:rPr lang="ru-RU" sz="4400" dirty="0"/>
              <a:t> </a:t>
            </a:r>
            <a:r>
              <a:rPr lang="ru-RU" sz="4400" dirty="0" err="1"/>
              <a:t>мийні</a:t>
            </a:r>
            <a:r>
              <a:rPr lang="ru-RU" sz="4400" dirty="0"/>
              <a:t> </a:t>
            </a:r>
            <a:r>
              <a:rPr lang="ru-RU" sz="4400" dirty="0" err="1"/>
              <a:t>засоби</a:t>
            </a:r>
            <a:endParaRPr lang="ru-RU" sz="4400" dirty="0"/>
          </a:p>
        </p:txBody>
      </p:sp>
      <p:pic>
        <p:nvPicPr>
          <p:cNvPr id="1026" name="Picture 2" descr="C:\Users\HOME\Desktop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17" y="0"/>
            <a:ext cx="4549583" cy="3770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2135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332656"/>
            <a:ext cx="41044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Мийний</a:t>
            </a:r>
            <a:r>
              <a:rPr lang="ru-RU" b="1" dirty="0"/>
              <a:t> </a:t>
            </a:r>
            <a:r>
              <a:rPr lang="ru-RU" b="1" dirty="0" err="1"/>
              <a:t>засіб</a:t>
            </a:r>
            <a:r>
              <a:rPr lang="ru-RU" dirty="0"/>
              <a:t> (</a:t>
            </a:r>
            <a:r>
              <a:rPr lang="ru-RU" dirty="0" err="1"/>
              <a:t>також</a:t>
            </a:r>
            <a:r>
              <a:rPr lang="ru-RU" dirty="0"/>
              <a:t>, </a:t>
            </a:r>
            <a:r>
              <a:rPr lang="ru-RU" dirty="0" err="1"/>
              <a:t>миючий</a:t>
            </a:r>
            <a:r>
              <a:rPr lang="ru-RU" dirty="0"/>
              <a:t> </a:t>
            </a:r>
            <a:r>
              <a:rPr lang="ru-RU" dirty="0" err="1"/>
              <a:t>засіб</a:t>
            </a:r>
            <a:r>
              <a:rPr lang="ru-RU" dirty="0"/>
              <a:t>) — поверхнево-активна </a:t>
            </a:r>
            <a:r>
              <a:rPr lang="ru-RU" dirty="0" err="1"/>
              <a:t>речовина</a:t>
            </a:r>
            <a:r>
              <a:rPr lang="ru-RU" dirty="0"/>
              <a:t> 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суміш</a:t>
            </a:r>
            <a:r>
              <a:rPr lang="ru-RU" dirty="0"/>
              <a:t> </a:t>
            </a:r>
            <a:r>
              <a:rPr lang="ru-RU" dirty="0" err="1"/>
              <a:t>поверхнево-активних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з «</a:t>
            </a:r>
            <a:r>
              <a:rPr lang="ru-RU" dirty="0" err="1"/>
              <a:t>очисними</a:t>
            </a:r>
            <a:r>
              <a:rPr lang="ru-RU" dirty="0"/>
              <a:t> </a:t>
            </a:r>
            <a:r>
              <a:rPr lang="ru-RU" dirty="0" err="1"/>
              <a:t>властивостями</a:t>
            </a:r>
            <a:r>
              <a:rPr lang="ru-RU" dirty="0"/>
              <a:t> в </a:t>
            </a:r>
            <a:r>
              <a:rPr lang="ru-RU" dirty="0" err="1"/>
              <a:t>розведених</a:t>
            </a:r>
            <a:r>
              <a:rPr lang="ru-RU" dirty="0"/>
              <a:t> </a:t>
            </a:r>
            <a:r>
              <a:rPr lang="ru-RU" dirty="0" err="1"/>
              <a:t>розчинах</a:t>
            </a:r>
            <a:r>
              <a:rPr lang="ru-RU" dirty="0"/>
              <a:t>». У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контекстів</a:t>
            </a:r>
            <a:r>
              <a:rPr lang="ru-RU" dirty="0"/>
              <a:t> </a:t>
            </a:r>
            <a:r>
              <a:rPr lang="ru-RU" dirty="0" err="1"/>
              <a:t>побутовий</a:t>
            </a:r>
            <a:r>
              <a:rPr lang="ru-RU" dirty="0"/>
              <a:t> </a:t>
            </a:r>
            <a:r>
              <a:rPr lang="ru-RU" dirty="0" err="1"/>
              <a:t>термін</a:t>
            </a:r>
            <a:r>
              <a:rPr lang="ru-RU" dirty="0"/>
              <a:t> «</a:t>
            </a:r>
            <a:r>
              <a:rPr lang="ru-RU" dirty="0" err="1"/>
              <a:t>миючий</a:t>
            </a:r>
            <a:r>
              <a:rPr lang="ru-RU" dirty="0"/>
              <a:t> </a:t>
            </a:r>
            <a:r>
              <a:rPr lang="ru-RU" dirty="0" err="1"/>
              <a:t>засіб</a:t>
            </a:r>
            <a:r>
              <a:rPr lang="ru-RU" dirty="0"/>
              <a:t>» сам по </a:t>
            </a:r>
            <a:r>
              <a:rPr lang="ru-RU" dirty="0" err="1"/>
              <a:t>собі</a:t>
            </a:r>
            <a:r>
              <a:rPr lang="ru-RU" dirty="0"/>
              <a:t> </a:t>
            </a:r>
            <a:r>
              <a:rPr lang="ru-RU" dirty="0" err="1"/>
              <a:t>відноситься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конкретно до прального порошку </a:t>
            </a:r>
            <a:r>
              <a:rPr lang="ru-RU" dirty="0" err="1"/>
              <a:t>або</a:t>
            </a:r>
            <a:r>
              <a:rPr lang="ru-RU" dirty="0"/>
              <a:t> до </a:t>
            </a:r>
            <a:r>
              <a:rPr lang="ru-RU" dirty="0" err="1"/>
              <a:t>засобу</a:t>
            </a:r>
            <a:r>
              <a:rPr lang="ru-RU" dirty="0"/>
              <a:t> для </a:t>
            </a:r>
            <a:r>
              <a:rPr lang="ru-RU" dirty="0" err="1"/>
              <a:t>миття</a:t>
            </a:r>
            <a:r>
              <a:rPr lang="ru-RU" dirty="0"/>
              <a:t> посуду 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</a:t>
            </a:r>
            <a:r>
              <a:rPr lang="ru-RU" dirty="0"/>
              <a:t>., 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 smtClean="0"/>
              <a:t>від</a:t>
            </a:r>
            <a:r>
              <a:rPr lang="en-US" dirty="0" smtClean="0"/>
              <a:t> </a:t>
            </a:r>
            <a:r>
              <a:rPr lang="ru-RU" dirty="0" smtClean="0"/>
              <a:t>мила</a:t>
            </a:r>
            <a:r>
              <a:rPr lang="ru-RU" dirty="0"/>
              <a:t> для рук. </a:t>
            </a:r>
            <a:r>
              <a:rPr lang="ru-RU" dirty="0" err="1"/>
              <a:t>Миючі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доступні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 порошків </a:t>
            </a:r>
            <a:r>
              <a:rPr lang="ru-RU" dirty="0" err="1"/>
              <a:t>або</a:t>
            </a:r>
            <a:r>
              <a:rPr lang="ru-RU" dirty="0"/>
              <a:t> </a:t>
            </a:r>
            <a:r>
              <a:rPr lang="ru-RU" u="sng" dirty="0"/>
              <a:t>розчинів</a:t>
            </a:r>
            <a:r>
              <a:rPr lang="ru-RU" dirty="0"/>
              <a:t>.</a:t>
            </a:r>
          </a:p>
        </p:txBody>
      </p:sp>
      <p:pic>
        <p:nvPicPr>
          <p:cNvPr id="2050" name="Picture 2" descr="http://znayka.org.ua/uploads/6fd0644155/46dc73347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2326" y="3757457"/>
            <a:ext cx="3881310" cy="2729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vkurse.ua/i/2012-10/podorozhayut-moyushchie-sredstv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0394" y="1556792"/>
            <a:ext cx="38100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773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692696"/>
            <a:ext cx="6777317" cy="3508977"/>
          </a:xfrm>
        </p:spPr>
        <p:txBody>
          <a:bodyPr/>
          <a:lstStyle/>
          <a:p>
            <a:pPr marL="68580" indent="0">
              <a:buNone/>
            </a:pPr>
            <a:r>
              <a:rPr lang="ru-RU" dirty="0" err="1"/>
              <a:t>Згідно</a:t>
            </a:r>
            <a:r>
              <a:rPr lang="ru-RU" dirty="0"/>
              <a:t> з постановою Кабінету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миючим</a:t>
            </a:r>
            <a:r>
              <a:rPr lang="ru-RU" dirty="0"/>
              <a:t> </a:t>
            </a:r>
            <a:r>
              <a:rPr lang="ru-RU" dirty="0" err="1"/>
              <a:t>засобом</a:t>
            </a:r>
            <a:r>
              <a:rPr lang="ru-RU" dirty="0"/>
              <a:t> є будь-яка </a:t>
            </a:r>
            <a:r>
              <a:rPr lang="ru-RU" dirty="0" err="1"/>
              <a:t>речовина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препарат,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мило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поверхнево-</a:t>
            </a:r>
            <a:r>
              <a:rPr lang="ru-RU" dirty="0" err="1"/>
              <a:t>активні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призначені</a:t>
            </a:r>
            <a:r>
              <a:rPr lang="ru-RU" dirty="0"/>
              <a:t> для </a:t>
            </a:r>
            <a:r>
              <a:rPr lang="ru-RU" dirty="0" err="1"/>
              <a:t>прання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очищення</a:t>
            </a:r>
            <a:r>
              <a:rPr lang="ru-RU" dirty="0" smtClean="0"/>
              <a:t>.</a:t>
            </a:r>
            <a:r>
              <a:rPr lang="ru-RU" baseline="30000" dirty="0" smtClean="0"/>
              <a:t> </a:t>
            </a:r>
            <a:r>
              <a:rPr lang="ru-RU" dirty="0"/>
              <a:t> </a:t>
            </a:r>
            <a:r>
              <a:rPr lang="ru-RU" dirty="0" err="1"/>
              <a:t>Мийний</a:t>
            </a:r>
            <a:r>
              <a:rPr lang="ru-RU" dirty="0"/>
              <a:t> </a:t>
            </a:r>
            <a:r>
              <a:rPr lang="ru-RU" dirty="0" err="1"/>
              <a:t>засіб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у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рідини</a:t>
            </a:r>
            <a:r>
              <a:rPr lang="ru-RU" dirty="0"/>
              <a:t>, порошку, пасти, бруска, плитки, таблетки </a:t>
            </a:r>
            <a:r>
              <a:rPr lang="ru-RU" dirty="0" err="1"/>
              <a:t>тощо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4098" name="Picture 2" descr="http://vkurse.ua/i/2012-07/zapretyat-stiralnyy-porosho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844172"/>
            <a:ext cx="38100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461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692696"/>
            <a:ext cx="6777317" cy="5139933"/>
          </a:xfrm>
        </p:spPr>
        <p:txBody>
          <a:bodyPr>
            <a:normAutofit/>
          </a:bodyPr>
          <a:lstStyle/>
          <a:p>
            <a:r>
              <a:rPr lang="ru-RU" b="1" dirty="0" err="1"/>
              <a:t>Хімічна</a:t>
            </a:r>
            <a:r>
              <a:rPr lang="ru-RU" b="1" dirty="0"/>
              <a:t> </a:t>
            </a:r>
            <a:r>
              <a:rPr lang="ru-RU" b="1" dirty="0" err="1"/>
              <a:t>класифікація</a:t>
            </a:r>
            <a:r>
              <a:rPr lang="ru-RU" b="1" dirty="0"/>
              <a:t> </a:t>
            </a:r>
            <a:r>
              <a:rPr lang="ru-RU" b="1" dirty="0" err="1"/>
              <a:t>миючих</a:t>
            </a:r>
            <a:r>
              <a:rPr lang="ru-RU" b="1" dirty="0"/>
              <a:t> </a:t>
            </a:r>
            <a:r>
              <a:rPr lang="ru-RU" b="1" dirty="0" err="1" smtClean="0"/>
              <a:t>засобів</a:t>
            </a:r>
            <a:endParaRPr lang="en-US" dirty="0"/>
          </a:p>
          <a:p>
            <a:pPr marL="68580" indent="0">
              <a:buNone/>
            </a:pPr>
            <a:r>
              <a:rPr lang="ru-RU" dirty="0" err="1" smtClean="0"/>
              <a:t>Мийні</a:t>
            </a:r>
            <a:r>
              <a:rPr lang="ru-RU" dirty="0" smtClean="0"/>
              <a:t> </a:t>
            </a:r>
            <a:r>
              <a:rPr lang="ru-RU" dirty="0" err="1"/>
              <a:t>засоби</a:t>
            </a:r>
            <a:r>
              <a:rPr lang="ru-RU" dirty="0"/>
              <a:t> на </a:t>
            </a:r>
            <a:r>
              <a:rPr lang="ru-RU" dirty="0" err="1"/>
              <a:t>аніонноактивних</a:t>
            </a:r>
            <a:r>
              <a:rPr lang="ru-RU" dirty="0"/>
              <a:t> </a:t>
            </a:r>
            <a:r>
              <a:rPr lang="ru-RU" dirty="0" smtClean="0"/>
              <a:t>ПАР</a:t>
            </a:r>
            <a:endParaRPr lang="en-US" dirty="0" smtClean="0"/>
          </a:p>
          <a:p>
            <a:pPr marL="68580" indent="0">
              <a:buNone/>
            </a:pPr>
            <a:r>
              <a:rPr lang="ru-RU" dirty="0" err="1" smtClean="0"/>
              <a:t>Катіонні</a:t>
            </a:r>
            <a:r>
              <a:rPr lang="ru-RU" dirty="0" smtClean="0"/>
              <a:t> </a:t>
            </a:r>
            <a:r>
              <a:rPr lang="ru-RU" dirty="0" err="1"/>
              <a:t>мийні</a:t>
            </a:r>
            <a:r>
              <a:rPr lang="ru-RU" dirty="0"/>
              <a:t> </a:t>
            </a:r>
            <a:r>
              <a:rPr lang="ru-RU" dirty="0" err="1" smtClean="0"/>
              <a:t>засоби</a:t>
            </a:r>
            <a:endParaRPr lang="ru-RU" dirty="0"/>
          </a:p>
          <a:p>
            <a:pPr marL="68580" indent="0">
              <a:buNone/>
            </a:pPr>
            <a:r>
              <a:rPr lang="ru-RU" dirty="0" err="1"/>
              <a:t>Неіонні</a:t>
            </a:r>
            <a:r>
              <a:rPr lang="ru-RU" dirty="0"/>
              <a:t> і </a:t>
            </a:r>
            <a:r>
              <a:rPr lang="ru-RU" dirty="0" err="1"/>
              <a:t>цвіттеріонні</a:t>
            </a:r>
            <a:r>
              <a:rPr lang="ru-RU" dirty="0"/>
              <a:t> </a:t>
            </a:r>
            <a:r>
              <a:rPr lang="ru-RU" dirty="0" err="1" smtClean="0"/>
              <a:t>детергенти</a:t>
            </a:r>
            <a:endParaRPr lang="ru-RU" b="1" dirty="0"/>
          </a:p>
          <a:p>
            <a:r>
              <a:rPr lang="ru-RU" b="1" dirty="0" err="1"/>
              <a:t>Основні</a:t>
            </a:r>
            <a:r>
              <a:rPr lang="ru-RU" b="1" dirty="0"/>
              <a:t> </a:t>
            </a:r>
            <a:r>
              <a:rPr lang="ru-RU" b="1" dirty="0" err="1"/>
              <a:t>застосування</a:t>
            </a:r>
            <a:r>
              <a:rPr lang="ru-RU" b="1" dirty="0"/>
              <a:t> </a:t>
            </a:r>
            <a:r>
              <a:rPr lang="ru-RU" b="1" dirty="0" err="1"/>
              <a:t>миючих</a:t>
            </a:r>
            <a:r>
              <a:rPr lang="ru-RU" b="1" dirty="0"/>
              <a:t> </a:t>
            </a:r>
            <a:r>
              <a:rPr lang="ru-RU" b="1" dirty="0" err="1" smtClean="0"/>
              <a:t>засобів</a:t>
            </a:r>
            <a:endParaRPr lang="ru-RU" b="1" dirty="0"/>
          </a:p>
          <a:p>
            <a:pPr marL="68580" indent="0">
              <a:buNone/>
            </a:pPr>
            <a:r>
              <a:rPr lang="ru-RU" dirty="0" err="1"/>
              <a:t>Пральні</a:t>
            </a:r>
            <a:r>
              <a:rPr lang="ru-RU" dirty="0"/>
              <a:t> </a:t>
            </a:r>
            <a:r>
              <a:rPr lang="ru-RU" dirty="0" smtClean="0"/>
              <a:t>порошки</a:t>
            </a:r>
            <a:endParaRPr lang="ru-RU" dirty="0"/>
          </a:p>
          <a:p>
            <a:pPr marL="68580" indent="0">
              <a:buNone/>
            </a:pPr>
            <a:r>
              <a:rPr lang="ru-RU" dirty="0" err="1"/>
              <a:t>Паливні</a:t>
            </a:r>
            <a:r>
              <a:rPr lang="ru-RU" dirty="0"/>
              <a:t> </a:t>
            </a:r>
            <a:r>
              <a:rPr lang="ru-RU" dirty="0" smtClean="0"/>
              <a:t>добавки</a:t>
            </a:r>
            <a:endParaRPr lang="en-US" dirty="0"/>
          </a:p>
          <a:p>
            <a:pPr marL="68580" indent="0">
              <a:buNone/>
            </a:pPr>
            <a:r>
              <a:rPr lang="ru-RU" dirty="0" err="1" smtClean="0"/>
              <a:t>Біологічні</a:t>
            </a:r>
            <a:r>
              <a:rPr lang="ru-RU" dirty="0" smtClean="0"/>
              <a:t> </a:t>
            </a:r>
            <a:r>
              <a:rPr lang="ru-RU" dirty="0" err="1" smtClean="0"/>
              <a:t>реагенти</a:t>
            </a:r>
            <a:endParaRPr lang="ru-RU" dirty="0"/>
          </a:p>
          <a:p>
            <a:pPr marL="68580" indent="0">
              <a:buNone/>
            </a:pPr>
            <a:r>
              <a:rPr lang="ru-RU" dirty="0" err="1"/>
              <a:t>Рідке</a:t>
            </a:r>
            <a:r>
              <a:rPr lang="ru-RU" dirty="0"/>
              <a:t> </a:t>
            </a:r>
            <a:r>
              <a:rPr lang="ru-RU" dirty="0" smtClean="0"/>
              <a:t>мило</a:t>
            </a:r>
            <a:endParaRPr lang="ru-RU" dirty="0"/>
          </a:p>
          <a:p>
            <a:pPr marL="68580" indent="0">
              <a:buNone/>
            </a:pPr>
            <a:r>
              <a:rPr lang="ru-RU" dirty="0" err="1"/>
              <a:t>Рідке</a:t>
            </a:r>
            <a:r>
              <a:rPr lang="ru-RU" dirty="0"/>
              <a:t> мило </a:t>
            </a:r>
            <a:r>
              <a:rPr lang="ru-RU" dirty="0" err="1"/>
              <a:t>являє</a:t>
            </a:r>
            <a:r>
              <a:rPr lang="ru-RU" dirty="0"/>
              <a:t> собою </a:t>
            </a:r>
            <a:r>
              <a:rPr lang="ru-RU" dirty="0" err="1"/>
              <a:t>гідрофільний</a:t>
            </a:r>
            <a:r>
              <a:rPr lang="ru-RU" dirty="0"/>
              <a:t> </a:t>
            </a:r>
            <a:r>
              <a:rPr lang="ru-RU" dirty="0" err="1"/>
              <a:t>синтетичний</a:t>
            </a:r>
            <a:r>
              <a:rPr lang="ru-RU" dirty="0"/>
              <a:t> </a:t>
            </a:r>
            <a:r>
              <a:rPr lang="ru-RU" dirty="0" err="1"/>
              <a:t>мийний</a:t>
            </a:r>
            <a:r>
              <a:rPr lang="ru-RU" dirty="0"/>
              <a:t> </a:t>
            </a:r>
            <a:r>
              <a:rPr lang="ru-RU" dirty="0" err="1" smtClean="0"/>
              <a:t>засіб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25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1844824"/>
            <a:ext cx="6777317" cy="3508977"/>
          </a:xfrm>
        </p:spPr>
        <p:txBody>
          <a:bodyPr/>
          <a:lstStyle/>
          <a:p>
            <a:pPr marL="68580" indent="0">
              <a:buNone/>
            </a:pPr>
            <a:r>
              <a:rPr lang="ru-RU" dirty="0"/>
              <a:t>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склалась</a:t>
            </a:r>
            <a:r>
              <a:rPr lang="ru-RU" dirty="0"/>
              <a:t> </a:t>
            </a:r>
            <a:r>
              <a:rPr lang="ru-RU" dirty="0" err="1"/>
              <a:t>унікальна</a:t>
            </a:r>
            <a:r>
              <a:rPr lang="ru-RU" dirty="0"/>
              <a:t> </a:t>
            </a:r>
            <a:r>
              <a:rPr lang="ru-RU" dirty="0" err="1"/>
              <a:t>ситуація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випуску</a:t>
            </a:r>
            <a:r>
              <a:rPr lang="ru-RU" dirty="0"/>
              <a:t> </a:t>
            </a:r>
            <a:r>
              <a:rPr lang="ru-RU" dirty="0" err="1"/>
              <a:t>синтетичних</a:t>
            </a:r>
            <a:r>
              <a:rPr lang="ru-RU" dirty="0"/>
              <a:t> </a:t>
            </a:r>
            <a:r>
              <a:rPr lang="ru-RU" dirty="0" err="1"/>
              <a:t>мийних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: </a:t>
            </a:r>
            <a:r>
              <a:rPr lang="ru-RU" dirty="0" err="1"/>
              <a:t>високе</a:t>
            </a:r>
            <a:r>
              <a:rPr lang="ru-RU" dirty="0"/>
              <a:t> мито на </a:t>
            </a:r>
            <a:r>
              <a:rPr lang="ru-RU" dirty="0" err="1"/>
              <a:t>ввезення</a:t>
            </a:r>
            <a:r>
              <a:rPr lang="ru-RU" dirty="0"/>
              <a:t> </a:t>
            </a:r>
            <a:r>
              <a:rPr lang="ru-RU" dirty="0" err="1"/>
              <a:t>готової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(30%) і </a:t>
            </a:r>
            <a:r>
              <a:rPr lang="ru-RU" dirty="0" err="1"/>
              <a:t>низьке</a:t>
            </a:r>
            <a:r>
              <a:rPr lang="ru-RU" dirty="0"/>
              <a:t> – на </a:t>
            </a:r>
            <a:r>
              <a:rPr lang="ru-RU" dirty="0" err="1"/>
              <a:t>ввезення</a:t>
            </a:r>
            <a:r>
              <a:rPr lang="ru-RU" dirty="0"/>
              <a:t> </a:t>
            </a:r>
            <a:r>
              <a:rPr lang="ru-RU" dirty="0" err="1"/>
              <a:t>сировини</a:t>
            </a:r>
            <a:r>
              <a:rPr lang="ru-RU" dirty="0"/>
              <a:t> для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3074" name="Picture 2" descr="C:\Users\HOME\Desktop\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2112" y="1585912"/>
            <a:ext cx="6528227" cy="4147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771800" y="83671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err="1"/>
              <a:t>Імпорт</a:t>
            </a:r>
            <a:r>
              <a:rPr lang="ru-RU" b="1" dirty="0"/>
              <a:t> СМЗ до </a:t>
            </a:r>
            <a:r>
              <a:rPr lang="ru-RU" b="1" dirty="0" err="1"/>
              <a:t>України</a:t>
            </a:r>
            <a:r>
              <a:rPr lang="ru-RU" b="1" dirty="0"/>
              <a:t> для </a:t>
            </a:r>
            <a:r>
              <a:rPr lang="ru-RU" b="1" dirty="0" err="1"/>
              <a:t>роздрібної</a:t>
            </a:r>
            <a:r>
              <a:rPr lang="ru-RU" b="1" dirty="0"/>
              <a:t> </a:t>
            </a:r>
            <a:r>
              <a:rPr lang="ru-RU" b="1" dirty="0" err="1"/>
              <a:t>торгівлі</a:t>
            </a:r>
            <a:r>
              <a:rPr lang="ru-RU" b="1" dirty="0"/>
              <a:t> в 2009 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8592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17</TotalTime>
  <Words>67</Words>
  <Application>Microsoft Office PowerPoint</Application>
  <PresentationFormat>Экран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Остин</vt:lpstr>
      <vt:lpstr>синтетичні мийні засоби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синтетичні мийні засоби</dc:title>
  <dc:creator>HOME</dc:creator>
  <cp:lastModifiedBy>HOME</cp:lastModifiedBy>
  <cp:revision>2</cp:revision>
  <dcterms:created xsi:type="dcterms:W3CDTF">2014-04-01T22:21:31Z</dcterms:created>
  <dcterms:modified xsi:type="dcterms:W3CDTF">2014-04-01T22:39:25Z</dcterms:modified>
</cp:coreProperties>
</file>