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56" r:id="rId3"/>
    <p:sldId id="257" r:id="rId4"/>
    <p:sldId id="258" r:id="rId5"/>
    <p:sldId id="262" r:id="rId6"/>
    <p:sldId id="263" r:id="rId7"/>
    <p:sldId id="259" r:id="rId8"/>
    <p:sldId id="266" r:id="rId9"/>
    <p:sldId id="264" r:id="rId10"/>
    <p:sldId id="265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AA72C-2A3B-414B-99C9-837735E698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35866A-8E6C-4259-B95E-548C3BC128E0}">
      <dgm:prSet phldrT="[Текст]" custT="1"/>
      <dgm:spPr/>
      <dgm:t>
        <a:bodyPr/>
        <a:lstStyle/>
        <a:p>
          <a:r>
            <a:rPr lang="uk-UA" sz="2000" b="1" dirty="0" smtClean="0"/>
            <a:t>волокна</a:t>
          </a:r>
          <a:endParaRPr lang="ru-RU" sz="2000" b="1" dirty="0"/>
        </a:p>
      </dgm:t>
    </dgm:pt>
    <dgm:pt modelId="{463F2F2E-46CF-4DA2-BDA1-B40D8904ED2D}" type="parTrans" cxnId="{7A8FEE31-B758-4F4B-A6B6-2C9F0D8AE775}">
      <dgm:prSet/>
      <dgm:spPr/>
      <dgm:t>
        <a:bodyPr/>
        <a:lstStyle/>
        <a:p>
          <a:endParaRPr lang="ru-RU"/>
        </a:p>
      </dgm:t>
    </dgm:pt>
    <dgm:pt modelId="{BF0C50A2-54B4-4A96-B952-27A952D2C6AB}" type="sibTrans" cxnId="{7A8FEE31-B758-4F4B-A6B6-2C9F0D8AE775}">
      <dgm:prSet/>
      <dgm:spPr/>
      <dgm:t>
        <a:bodyPr/>
        <a:lstStyle/>
        <a:p>
          <a:endParaRPr lang="ru-RU"/>
        </a:p>
      </dgm:t>
    </dgm:pt>
    <dgm:pt modelId="{F5D1E8C2-9138-48C9-81CA-A7D42A1FC17B}">
      <dgm:prSet phldrT="[Текст]" custT="1"/>
      <dgm:spPr/>
      <dgm:t>
        <a:bodyPr/>
        <a:lstStyle/>
        <a:p>
          <a:r>
            <a:rPr lang="uk-UA" sz="1800" b="1" dirty="0" smtClean="0"/>
            <a:t>природні</a:t>
          </a:r>
          <a:endParaRPr lang="ru-RU" sz="1800" b="1" dirty="0"/>
        </a:p>
      </dgm:t>
    </dgm:pt>
    <dgm:pt modelId="{117299DE-A54F-4F08-98EB-C1AFD64CAD60}" type="parTrans" cxnId="{D82ED779-176E-4971-A44C-3E6A3C537E1E}">
      <dgm:prSet/>
      <dgm:spPr/>
      <dgm:t>
        <a:bodyPr/>
        <a:lstStyle/>
        <a:p>
          <a:endParaRPr lang="ru-RU"/>
        </a:p>
      </dgm:t>
    </dgm:pt>
    <dgm:pt modelId="{621579E0-887A-4C81-A212-331C76727EA7}" type="sibTrans" cxnId="{D82ED779-176E-4971-A44C-3E6A3C537E1E}">
      <dgm:prSet/>
      <dgm:spPr/>
      <dgm:t>
        <a:bodyPr/>
        <a:lstStyle/>
        <a:p>
          <a:endParaRPr lang="ru-RU"/>
        </a:p>
      </dgm:t>
    </dgm:pt>
    <dgm:pt modelId="{70C02D32-7859-49B1-98A9-0646F2E7AB9B}">
      <dgm:prSet phldrT="[Текст]" custT="1"/>
      <dgm:spPr/>
      <dgm:t>
        <a:bodyPr/>
        <a:lstStyle/>
        <a:p>
          <a:r>
            <a:rPr lang="uk-UA" sz="1600" b="1" dirty="0" smtClean="0"/>
            <a:t>Рослинного походження</a:t>
          </a:r>
          <a:endParaRPr lang="ru-RU" sz="1600" b="1" dirty="0"/>
        </a:p>
      </dgm:t>
    </dgm:pt>
    <dgm:pt modelId="{CF89CE0D-C013-461A-A013-3ADF0D502E2A}" type="parTrans" cxnId="{EC17D13E-C9F6-4722-AF83-AD82627590A8}">
      <dgm:prSet/>
      <dgm:spPr/>
      <dgm:t>
        <a:bodyPr/>
        <a:lstStyle/>
        <a:p>
          <a:endParaRPr lang="ru-RU"/>
        </a:p>
      </dgm:t>
    </dgm:pt>
    <dgm:pt modelId="{E9B40948-1657-48E1-B9E9-76264A1ADBA9}" type="sibTrans" cxnId="{EC17D13E-C9F6-4722-AF83-AD82627590A8}">
      <dgm:prSet/>
      <dgm:spPr/>
      <dgm:t>
        <a:bodyPr/>
        <a:lstStyle/>
        <a:p>
          <a:endParaRPr lang="ru-RU"/>
        </a:p>
      </dgm:t>
    </dgm:pt>
    <dgm:pt modelId="{55870512-BFB6-4260-B8C0-25D139CCD8A7}">
      <dgm:prSet phldrT="[Текст]"/>
      <dgm:spPr/>
      <dgm:t>
        <a:bodyPr/>
        <a:lstStyle/>
        <a:p>
          <a:r>
            <a:rPr lang="uk-UA" b="1" dirty="0" smtClean="0"/>
            <a:t>Тваринного походження</a:t>
          </a:r>
          <a:endParaRPr lang="ru-RU" b="1" dirty="0"/>
        </a:p>
      </dgm:t>
    </dgm:pt>
    <dgm:pt modelId="{0ABD9134-7EA4-4358-A457-3E352E9A6FFF}" type="parTrans" cxnId="{E9CEDEBC-5700-4549-B20B-116619AD6816}">
      <dgm:prSet/>
      <dgm:spPr/>
      <dgm:t>
        <a:bodyPr/>
        <a:lstStyle/>
        <a:p>
          <a:endParaRPr lang="ru-RU"/>
        </a:p>
      </dgm:t>
    </dgm:pt>
    <dgm:pt modelId="{4E06F0D7-9740-4003-B861-8290E04B3BD7}" type="sibTrans" cxnId="{E9CEDEBC-5700-4549-B20B-116619AD6816}">
      <dgm:prSet/>
      <dgm:spPr/>
      <dgm:t>
        <a:bodyPr/>
        <a:lstStyle/>
        <a:p>
          <a:endParaRPr lang="ru-RU"/>
        </a:p>
      </dgm:t>
    </dgm:pt>
    <dgm:pt modelId="{F0DD6D38-137C-4BB7-9795-BEA76FC0CF80}">
      <dgm:prSet phldrT="[Текст]" custT="1"/>
      <dgm:spPr/>
      <dgm:t>
        <a:bodyPr/>
        <a:lstStyle/>
        <a:p>
          <a:r>
            <a:rPr lang="uk-UA" sz="1800" b="1" dirty="0" smtClean="0"/>
            <a:t>хімічні</a:t>
          </a:r>
          <a:endParaRPr lang="ru-RU" sz="1800" b="1" dirty="0"/>
        </a:p>
      </dgm:t>
    </dgm:pt>
    <dgm:pt modelId="{6B32ED53-98BF-409D-A4EA-1B10C82287B2}" type="parTrans" cxnId="{12D66159-32BC-4809-8612-618A9394E85F}">
      <dgm:prSet/>
      <dgm:spPr/>
      <dgm:t>
        <a:bodyPr/>
        <a:lstStyle/>
        <a:p>
          <a:endParaRPr lang="ru-RU"/>
        </a:p>
      </dgm:t>
    </dgm:pt>
    <dgm:pt modelId="{770EA808-18BE-4D7D-83B2-16CA59A1AD10}" type="sibTrans" cxnId="{12D66159-32BC-4809-8612-618A9394E85F}">
      <dgm:prSet/>
      <dgm:spPr/>
      <dgm:t>
        <a:bodyPr/>
        <a:lstStyle/>
        <a:p>
          <a:endParaRPr lang="ru-RU"/>
        </a:p>
      </dgm:t>
    </dgm:pt>
    <dgm:pt modelId="{8C62C7CB-2616-4D10-9A82-AED664F94C2B}">
      <dgm:prSet phldrT="[Текст]"/>
      <dgm:spPr/>
      <dgm:t>
        <a:bodyPr/>
        <a:lstStyle/>
        <a:p>
          <a:r>
            <a:rPr lang="uk-UA" b="1" dirty="0" smtClean="0"/>
            <a:t>штучні</a:t>
          </a:r>
          <a:endParaRPr lang="ru-RU" b="1" dirty="0"/>
        </a:p>
      </dgm:t>
    </dgm:pt>
    <dgm:pt modelId="{0857FC52-8C23-4B34-A85A-119491BB071D}" type="parTrans" cxnId="{D794CCA5-4246-4BFE-9985-FB0D2A20596A}">
      <dgm:prSet/>
      <dgm:spPr/>
      <dgm:t>
        <a:bodyPr/>
        <a:lstStyle/>
        <a:p>
          <a:endParaRPr lang="ru-RU"/>
        </a:p>
      </dgm:t>
    </dgm:pt>
    <dgm:pt modelId="{6EFC513A-E1EA-4DD6-9356-4674297AE05B}" type="sibTrans" cxnId="{D794CCA5-4246-4BFE-9985-FB0D2A20596A}">
      <dgm:prSet/>
      <dgm:spPr/>
      <dgm:t>
        <a:bodyPr/>
        <a:lstStyle/>
        <a:p>
          <a:endParaRPr lang="ru-RU"/>
        </a:p>
      </dgm:t>
    </dgm:pt>
    <dgm:pt modelId="{A0783E79-4E59-483E-9B99-DF8CC93F837F}">
      <dgm:prSet/>
      <dgm:spPr/>
      <dgm:t>
        <a:bodyPr/>
        <a:lstStyle/>
        <a:p>
          <a:r>
            <a:rPr lang="uk-UA" b="1" dirty="0" smtClean="0"/>
            <a:t>Мінерального походження</a:t>
          </a:r>
          <a:endParaRPr lang="ru-RU" b="1" dirty="0"/>
        </a:p>
      </dgm:t>
    </dgm:pt>
    <dgm:pt modelId="{8BE48F50-630B-405C-873F-688A20FFEAA3}" type="parTrans" cxnId="{28C00D5A-9BF1-451F-9DA8-539BEB5C5DD9}">
      <dgm:prSet/>
      <dgm:spPr/>
      <dgm:t>
        <a:bodyPr/>
        <a:lstStyle/>
        <a:p>
          <a:endParaRPr lang="ru-RU"/>
        </a:p>
      </dgm:t>
    </dgm:pt>
    <dgm:pt modelId="{6F965BB9-F0E9-4A3E-900F-FBAF2EFD1373}" type="sibTrans" cxnId="{28C00D5A-9BF1-451F-9DA8-539BEB5C5DD9}">
      <dgm:prSet/>
      <dgm:spPr/>
      <dgm:t>
        <a:bodyPr/>
        <a:lstStyle/>
        <a:p>
          <a:endParaRPr lang="ru-RU"/>
        </a:p>
      </dgm:t>
    </dgm:pt>
    <dgm:pt modelId="{72FAFA89-6DD4-4E63-AF2D-2EAFE0D50924}">
      <dgm:prSet/>
      <dgm:spPr/>
      <dgm:t>
        <a:bodyPr/>
        <a:lstStyle/>
        <a:p>
          <a:r>
            <a:rPr lang="uk-UA" b="1" dirty="0" smtClean="0"/>
            <a:t>синтетичні</a:t>
          </a:r>
          <a:endParaRPr lang="ru-RU" b="1" dirty="0"/>
        </a:p>
      </dgm:t>
    </dgm:pt>
    <dgm:pt modelId="{AC5E7E51-11C4-4986-A9EE-C46195D76740}" type="parTrans" cxnId="{C6171E25-560E-43B5-B2C2-8292A9EC43B6}">
      <dgm:prSet/>
      <dgm:spPr/>
      <dgm:t>
        <a:bodyPr/>
        <a:lstStyle/>
        <a:p>
          <a:endParaRPr lang="ru-RU"/>
        </a:p>
      </dgm:t>
    </dgm:pt>
    <dgm:pt modelId="{D785E9C3-8E44-433D-B76C-48B89ACC70B7}" type="sibTrans" cxnId="{C6171E25-560E-43B5-B2C2-8292A9EC43B6}">
      <dgm:prSet/>
      <dgm:spPr/>
      <dgm:t>
        <a:bodyPr/>
        <a:lstStyle/>
        <a:p>
          <a:endParaRPr lang="ru-RU"/>
        </a:p>
      </dgm:t>
    </dgm:pt>
    <dgm:pt modelId="{37855EC5-E8F0-4862-98F4-799463F002A8}">
      <dgm:prSet/>
      <dgm:spPr/>
      <dgm:t>
        <a:bodyPr/>
        <a:lstStyle/>
        <a:p>
          <a:endParaRPr lang="ru-RU"/>
        </a:p>
      </dgm:t>
    </dgm:pt>
    <dgm:pt modelId="{0B799802-34B4-4C37-9A36-41329A3F5834}" type="parTrans" cxnId="{C1C92F50-387D-4B3A-89D5-D4CD712F4C2A}">
      <dgm:prSet/>
      <dgm:spPr/>
      <dgm:t>
        <a:bodyPr/>
        <a:lstStyle/>
        <a:p>
          <a:endParaRPr lang="ru-RU"/>
        </a:p>
      </dgm:t>
    </dgm:pt>
    <dgm:pt modelId="{1AE10926-E854-49DC-93AF-7DDDE34BBA5B}" type="sibTrans" cxnId="{C1C92F50-387D-4B3A-89D5-D4CD712F4C2A}">
      <dgm:prSet/>
      <dgm:spPr/>
      <dgm:t>
        <a:bodyPr/>
        <a:lstStyle/>
        <a:p>
          <a:endParaRPr lang="ru-RU"/>
        </a:p>
      </dgm:t>
    </dgm:pt>
    <dgm:pt modelId="{BEDB702E-85FC-4A14-AA5D-5B6773B06BB1}">
      <dgm:prSet/>
      <dgm:spPr/>
      <dgm:t>
        <a:bodyPr/>
        <a:lstStyle/>
        <a:p>
          <a:endParaRPr lang="ru-RU"/>
        </a:p>
      </dgm:t>
    </dgm:pt>
    <dgm:pt modelId="{C68BE90C-5392-4FB2-8545-E2A568F7A63D}" type="parTrans" cxnId="{38A949CB-7BC6-4859-BFC3-12B05A057DCF}">
      <dgm:prSet/>
      <dgm:spPr/>
      <dgm:t>
        <a:bodyPr/>
        <a:lstStyle/>
        <a:p>
          <a:endParaRPr lang="ru-RU"/>
        </a:p>
      </dgm:t>
    </dgm:pt>
    <dgm:pt modelId="{A2D465E3-5792-4685-98B4-2F6444772DFC}" type="sibTrans" cxnId="{38A949CB-7BC6-4859-BFC3-12B05A057DCF}">
      <dgm:prSet/>
      <dgm:spPr/>
      <dgm:t>
        <a:bodyPr/>
        <a:lstStyle/>
        <a:p>
          <a:endParaRPr lang="ru-RU"/>
        </a:p>
      </dgm:t>
    </dgm:pt>
    <dgm:pt modelId="{C2ED4902-34BA-4CEC-9A60-E490BCB27140}">
      <dgm:prSet/>
      <dgm:spPr/>
      <dgm:t>
        <a:bodyPr/>
        <a:lstStyle/>
        <a:p>
          <a:endParaRPr lang="ru-RU"/>
        </a:p>
      </dgm:t>
    </dgm:pt>
    <dgm:pt modelId="{DA56D168-08EF-4116-87E4-B832E4CC56E3}" type="parTrans" cxnId="{6A50AD33-CE7E-4AB0-93B3-3A5799EA89A0}">
      <dgm:prSet/>
      <dgm:spPr/>
      <dgm:t>
        <a:bodyPr/>
        <a:lstStyle/>
        <a:p>
          <a:endParaRPr lang="ru-RU"/>
        </a:p>
      </dgm:t>
    </dgm:pt>
    <dgm:pt modelId="{9778214D-6FE7-4BFF-8E63-5A1AA69E1F05}" type="sibTrans" cxnId="{6A50AD33-CE7E-4AB0-93B3-3A5799EA89A0}">
      <dgm:prSet/>
      <dgm:spPr/>
      <dgm:t>
        <a:bodyPr/>
        <a:lstStyle/>
        <a:p>
          <a:endParaRPr lang="ru-RU"/>
        </a:p>
      </dgm:t>
    </dgm:pt>
    <dgm:pt modelId="{4FCD2CC2-6F5F-4454-9B09-7F088D3BD335}">
      <dgm:prSet/>
      <dgm:spPr/>
      <dgm:t>
        <a:bodyPr/>
        <a:lstStyle/>
        <a:p>
          <a:endParaRPr lang="ru-RU"/>
        </a:p>
      </dgm:t>
    </dgm:pt>
    <dgm:pt modelId="{BB664D54-3ABA-4AFB-BCAD-18A08127F7C4}" type="parTrans" cxnId="{84E993B3-3D12-4F57-B004-38A95B8A160D}">
      <dgm:prSet/>
      <dgm:spPr/>
      <dgm:t>
        <a:bodyPr/>
        <a:lstStyle/>
        <a:p>
          <a:endParaRPr lang="ru-RU"/>
        </a:p>
      </dgm:t>
    </dgm:pt>
    <dgm:pt modelId="{22F9DBFF-3FD9-4271-ADB0-696D63E01648}" type="sibTrans" cxnId="{84E993B3-3D12-4F57-B004-38A95B8A160D}">
      <dgm:prSet/>
      <dgm:spPr/>
      <dgm:t>
        <a:bodyPr/>
        <a:lstStyle/>
        <a:p>
          <a:endParaRPr lang="ru-RU"/>
        </a:p>
      </dgm:t>
    </dgm:pt>
    <dgm:pt modelId="{8B7D43C3-AE79-430A-B50D-AADD6CFE3CAB}">
      <dgm:prSet/>
      <dgm:spPr/>
      <dgm:t>
        <a:bodyPr/>
        <a:lstStyle/>
        <a:p>
          <a:endParaRPr lang="ru-RU"/>
        </a:p>
      </dgm:t>
    </dgm:pt>
    <dgm:pt modelId="{DBFAE58C-2D9B-45DA-BEB3-33BB40DC21F9}" type="parTrans" cxnId="{E28AF7D3-EA77-44B8-BEDA-4E018F75BB5D}">
      <dgm:prSet/>
      <dgm:spPr/>
      <dgm:t>
        <a:bodyPr/>
        <a:lstStyle/>
        <a:p>
          <a:endParaRPr lang="ru-RU"/>
        </a:p>
      </dgm:t>
    </dgm:pt>
    <dgm:pt modelId="{1AE493F5-838F-4F47-BEB8-ADABF2CB88EC}" type="sibTrans" cxnId="{E28AF7D3-EA77-44B8-BEDA-4E018F75BB5D}">
      <dgm:prSet/>
      <dgm:spPr/>
      <dgm:t>
        <a:bodyPr/>
        <a:lstStyle/>
        <a:p>
          <a:endParaRPr lang="ru-RU"/>
        </a:p>
      </dgm:t>
    </dgm:pt>
    <dgm:pt modelId="{BBF96DA2-3058-4088-8FAD-123AF7B6E834}" type="pres">
      <dgm:prSet presAssocID="{40CAA72C-2A3B-414B-99C9-837735E698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1E249B-F397-44D7-B233-A0BE1A3721D6}" type="pres">
      <dgm:prSet presAssocID="{7035866A-8E6C-4259-B95E-548C3BC128E0}" presName="hierRoot1" presStyleCnt="0"/>
      <dgm:spPr/>
    </dgm:pt>
    <dgm:pt modelId="{BFAA9894-8BEA-4585-99C4-27726E586E55}" type="pres">
      <dgm:prSet presAssocID="{7035866A-8E6C-4259-B95E-548C3BC128E0}" presName="composite" presStyleCnt="0"/>
      <dgm:spPr/>
    </dgm:pt>
    <dgm:pt modelId="{D291739B-C52A-4C9E-80C5-A993038A3E62}" type="pres">
      <dgm:prSet presAssocID="{7035866A-8E6C-4259-B95E-548C3BC128E0}" presName="background" presStyleLbl="node0" presStyleIdx="0" presStyleCnt="1"/>
      <dgm:spPr/>
    </dgm:pt>
    <dgm:pt modelId="{8E730740-5825-49F8-A96D-C544BC2A5230}" type="pres">
      <dgm:prSet presAssocID="{7035866A-8E6C-4259-B95E-548C3BC128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AECD66-E739-40BA-84FB-11EEA5EBB88B}" type="pres">
      <dgm:prSet presAssocID="{7035866A-8E6C-4259-B95E-548C3BC128E0}" presName="hierChild2" presStyleCnt="0"/>
      <dgm:spPr/>
    </dgm:pt>
    <dgm:pt modelId="{4CA849D3-D14E-4C47-85EB-E3AA061CCA72}" type="pres">
      <dgm:prSet presAssocID="{117299DE-A54F-4F08-98EB-C1AFD64CAD6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1282351-14E2-4057-9659-9E0C441B4FD1}" type="pres">
      <dgm:prSet presAssocID="{F5D1E8C2-9138-48C9-81CA-A7D42A1FC17B}" presName="hierRoot2" presStyleCnt="0"/>
      <dgm:spPr/>
    </dgm:pt>
    <dgm:pt modelId="{D1D9643C-8402-4B85-95B7-8BC988D7ED8D}" type="pres">
      <dgm:prSet presAssocID="{F5D1E8C2-9138-48C9-81CA-A7D42A1FC17B}" presName="composite2" presStyleCnt="0"/>
      <dgm:spPr/>
    </dgm:pt>
    <dgm:pt modelId="{D5223B8A-F42A-4BAD-B290-1FF4FA38A650}" type="pres">
      <dgm:prSet presAssocID="{F5D1E8C2-9138-48C9-81CA-A7D42A1FC17B}" presName="background2" presStyleLbl="node2" presStyleIdx="0" presStyleCnt="2"/>
      <dgm:spPr/>
    </dgm:pt>
    <dgm:pt modelId="{7251F66C-918A-4C88-98B0-D4139B04857D}" type="pres">
      <dgm:prSet presAssocID="{F5D1E8C2-9138-48C9-81CA-A7D42A1FC1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8D97F2-1F18-40A9-AACB-17F01958009F}" type="pres">
      <dgm:prSet presAssocID="{F5D1E8C2-9138-48C9-81CA-A7D42A1FC17B}" presName="hierChild3" presStyleCnt="0"/>
      <dgm:spPr/>
    </dgm:pt>
    <dgm:pt modelId="{C07B6FCF-04D6-45B0-A617-923F48D74BBD}" type="pres">
      <dgm:prSet presAssocID="{CF89CE0D-C013-461A-A013-3ADF0D502E2A}" presName="Name17" presStyleLbl="parChTrans1D3" presStyleIdx="0" presStyleCnt="5"/>
      <dgm:spPr/>
      <dgm:t>
        <a:bodyPr/>
        <a:lstStyle/>
        <a:p>
          <a:endParaRPr lang="ru-RU"/>
        </a:p>
      </dgm:t>
    </dgm:pt>
    <dgm:pt modelId="{C1CE60FE-CB14-4E0A-BA54-DC58A371D2D6}" type="pres">
      <dgm:prSet presAssocID="{70C02D32-7859-49B1-98A9-0646F2E7AB9B}" presName="hierRoot3" presStyleCnt="0"/>
      <dgm:spPr/>
    </dgm:pt>
    <dgm:pt modelId="{F03DDC1A-7550-4F50-B245-F7DCF8394E1C}" type="pres">
      <dgm:prSet presAssocID="{70C02D32-7859-49B1-98A9-0646F2E7AB9B}" presName="composite3" presStyleCnt="0"/>
      <dgm:spPr/>
    </dgm:pt>
    <dgm:pt modelId="{3AF08682-23FD-4579-899A-93575F2B7B68}" type="pres">
      <dgm:prSet presAssocID="{70C02D32-7859-49B1-98A9-0646F2E7AB9B}" presName="background3" presStyleLbl="node3" presStyleIdx="0" presStyleCnt="5"/>
      <dgm:spPr/>
    </dgm:pt>
    <dgm:pt modelId="{CDD5A73C-D410-4079-A9E7-9E379781081A}" type="pres">
      <dgm:prSet presAssocID="{70C02D32-7859-49B1-98A9-0646F2E7AB9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CC4B6F-5EE3-44AC-84CA-98B19B815E0C}" type="pres">
      <dgm:prSet presAssocID="{70C02D32-7859-49B1-98A9-0646F2E7AB9B}" presName="hierChild4" presStyleCnt="0"/>
      <dgm:spPr/>
    </dgm:pt>
    <dgm:pt modelId="{215B2A69-19CE-4A16-9572-6B0C8B450733}" type="pres">
      <dgm:prSet presAssocID="{0B799802-34B4-4C37-9A36-41329A3F5834}" presName="Name23" presStyleLbl="parChTrans1D4" presStyleIdx="0" presStyleCnt="5"/>
      <dgm:spPr/>
      <dgm:t>
        <a:bodyPr/>
        <a:lstStyle/>
        <a:p>
          <a:endParaRPr lang="ru-RU"/>
        </a:p>
      </dgm:t>
    </dgm:pt>
    <dgm:pt modelId="{A4628E8D-90A0-4934-84A4-629518B5FD6A}" type="pres">
      <dgm:prSet presAssocID="{37855EC5-E8F0-4862-98F4-799463F002A8}" presName="hierRoot4" presStyleCnt="0"/>
      <dgm:spPr/>
    </dgm:pt>
    <dgm:pt modelId="{F0AF561D-6320-4356-B3C6-E991ACE9AF28}" type="pres">
      <dgm:prSet presAssocID="{37855EC5-E8F0-4862-98F4-799463F002A8}" presName="composite4" presStyleCnt="0"/>
      <dgm:spPr/>
    </dgm:pt>
    <dgm:pt modelId="{0FB6CD62-01C9-4A58-B009-52263DA6EAF1}" type="pres">
      <dgm:prSet presAssocID="{37855EC5-E8F0-4862-98F4-799463F002A8}" presName="background4" presStyleLbl="node4" presStyleIdx="0" presStyleCnt="5"/>
      <dgm:spPr/>
    </dgm:pt>
    <dgm:pt modelId="{15E333BA-3086-4398-892B-8173ED359CC9}" type="pres">
      <dgm:prSet presAssocID="{37855EC5-E8F0-4862-98F4-799463F002A8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DF83A0-B1CE-4988-88CF-9AC9BCAAE48E}" type="pres">
      <dgm:prSet presAssocID="{37855EC5-E8F0-4862-98F4-799463F002A8}" presName="hierChild5" presStyleCnt="0"/>
      <dgm:spPr/>
    </dgm:pt>
    <dgm:pt modelId="{7B3593AC-F309-4EDC-BF92-57CDDD426175}" type="pres">
      <dgm:prSet presAssocID="{0ABD9134-7EA4-4358-A457-3E352E9A6FFF}" presName="Name17" presStyleLbl="parChTrans1D3" presStyleIdx="1" presStyleCnt="5"/>
      <dgm:spPr/>
      <dgm:t>
        <a:bodyPr/>
        <a:lstStyle/>
        <a:p>
          <a:endParaRPr lang="ru-RU"/>
        </a:p>
      </dgm:t>
    </dgm:pt>
    <dgm:pt modelId="{1DD32BD9-2764-40DB-85C3-A070AB3B3F89}" type="pres">
      <dgm:prSet presAssocID="{55870512-BFB6-4260-B8C0-25D139CCD8A7}" presName="hierRoot3" presStyleCnt="0"/>
      <dgm:spPr/>
    </dgm:pt>
    <dgm:pt modelId="{5EE300CB-8523-46DB-A0D1-FC69266627C8}" type="pres">
      <dgm:prSet presAssocID="{55870512-BFB6-4260-B8C0-25D139CCD8A7}" presName="composite3" presStyleCnt="0"/>
      <dgm:spPr/>
    </dgm:pt>
    <dgm:pt modelId="{24ACA9E9-8794-44E0-95C7-ECE75D3DB1E7}" type="pres">
      <dgm:prSet presAssocID="{55870512-BFB6-4260-B8C0-25D139CCD8A7}" presName="background3" presStyleLbl="node3" presStyleIdx="1" presStyleCnt="5"/>
      <dgm:spPr/>
    </dgm:pt>
    <dgm:pt modelId="{C65EBCA2-5177-4AD9-AB97-70A59A0E9D6B}" type="pres">
      <dgm:prSet presAssocID="{55870512-BFB6-4260-B8C0-25D139CCD8A7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B3ADD-2A2A-4DB7-87A0-49EEF9138A8F}" type="pres">
      <dgm:prSet presAssocID="{55870512-BFB6-4260-B8C0-25D139CCD8A7}" presName="hierChild4" presStyleCnt="0"/>
      <dgm:spPr/>
    </dgm:pt>
    <dgm:pt modelId="{7F0A1672-040A-45D7-A131-691D148632C7}" type="pres">
      <dgm:prSet presAssocID="{C68BE90C-5392-4FB2-8545-E2A568F7A63D}" presName="Name23" presStyleLbl="parChTrans1D4" presStyleIdx="1" presStyleCnt="5"/>
      <dgm:spPr/>
      <dgm:t>
        <a:bodyPr/>
        <a:lstStyle/>
        <a:p>
          <a:endParaRPr lang="ru-RU"/>
        </a:p>
      </dgm:t>
    </dgm:pt>
    <dgm:pt modelId="{C1609DAE-AD20-4754-AE1A-23E686236C89}" type="pres">
      <dgm:prSet presAssocID="{BEDB702E-85FC-4A14-AA5D-5B6773B06BB1}" presName="hierRoot4" presStyleCnt="0"/>
      <dgm:spPr/>
    </dgm:pt>
    <dgm:pt modelId="{851BEEF5-B5D3-459C-86CC-D7F16E92FC88}" type="pres">
      <dgm:prSet presAssocID="{BEDB702E-85FC-4A14-AA5D-5B6773B06BB1}" presName="composite4" presStyleCnt="0"/>
      <dgm:spPr/>
    </dgm:pt>
    <dgm:pt modelId="{02D94B7E-BAEB-49AA-B7D1-1AF9D88DF7B0}" type="pres">
      <dgm:prSet presAssocID="{BEDB702E-85FC-4A14-AA5D-5B6773B06BB1}" presName="background4" presStyleLbl="node4" presStyleIdx="1" presStyleCnt="5"/>
      <dgm:spPr/>
    </dgm:pt>
    <dgm:pt modelId="{933F2763-FA47-4EA5-AC4F-9EF089F7DF8D}" type="pres">
      <dgm:prSet presAssocID="{BEDB702E-85FC-4A14-AA5D-5B6773B06BB1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8190D-55E1-4A01-8DB6-3E824CE5DB65}" type="pres">
      <dgm:prSet presAssocID="{BEDB702E-85FC-4A14-AA5D-5B6773B06BB1}" presName="hierChild5" presStyleCnt="0"/>
      <dgm:spPr/>
    </dgm:pt>
    <dgm:pt modelId="{0F2E67F0-8693-48B3-BF8F-4A33173E5546}" type="pres">
      <dgm:prSet presAssocID="{8BE48F50-630B-405C-873F-688A20FFEAA3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FBC3671-AA36-40E2-9D0A-5DE5B48A4148}" type="pres">
      <dgm:prSet presAssocID="{A0783E79-4E59-483E-9B99-DF8CC93F837F}" presName="hierRoot3" presStyleCnt="0"/>
      <dgm:spPr/>
    </dgm:pt>
    <dgm:pt modelId="{6939D2D3-F037-4317-95C1-7D073EA2D920}" type="pres">
      <dgm:prSet presAssocID="{A0783E79-4E59-483E-9B99-DF8CC93F837F}" presName="composite3" presStyleCnt="0"/>
      <dgm:spPr/>
    </dgm:pt>
    <dgm:pt modelId="{7C32F6D8-B879-4011-815D-32761E35E950}" type="pres">
      <dgm:prSet presAssocID="{A0783E79-4E59-483E-9B99-DF8CC93F837F}" presName="background3" presStyleLbl="node3" presStyleIdx="2" presStyleCnt="5"/>
      <dgm:spPr/>
    </dgm:pt>
    <dgm:pt modelId="{DB0CB49A-8FC2-4150-A35A-08EBABA8C991}" type="pres">
      <dgm:prSet presAssocID="{A0783E79-4E59-483E-9B99-DF8CC93F837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D7289-C613-4D09-AD57-4AD2899F732C}" type="pres">
      <dgm:prSet presAssocID="{A0783E79-4E59-483E-9B99-DF8CC93F837F}" presName="hierChild4" presStyleCnt="0"/>
      <dgm:spPr/>
    </dgm:pt>
    <dgm:pt modelId="{3E07A773-1D1F-4394-A17A-68CC5B70F3A3}" type="pres">
      <dgm:prSet presAssocID="{DA56D168-08EF-4116-87E4-B832E4CC56E3}" presName="Name23" presStyleLbl="parChTrans1D4" presStyleIdx="2" presStyleCnt="5"/>
      <dgm:spPr/>
      <dgm:t>
        <a:bodyPr/>
        <a:lstStyle/>
        <a:p>
          <a:endParaRPr lang="ru-RU"/>
        </a:p>
      </dgm:t>
    </dgm:pt>
    <dgm:pt modelId="{E25822F4-3F34-4EF6-A5A3-F6B4950D9FAE}" type="pres">
      <dgm:prSet presAssocID="{C2ED4902-34BA-4CEC-9A60-E490BCB27140}" presName="hierRoot4" presStyleCnt="0"/>
      <dgm:spPr/>
    </dgm:pt>
    <dgm:pt modelId="{141B692A-8D73-4BE9-9F93-12C66AE9631C}" type="pres">
      <dgm:prSet presAssocID="{C2ED4902-34BA-4CEC-9A60-E490BCB27140}" presName="composite4" presStyleCnt="0"/>
      <dgm:spPr/>
    </dgm:pt>
    <dgm:pt modelId="{26837E5C-AD03-4465-8847-28D1443DEC50}" type="pres">
      <dgm:prSet presAssocID="{C2ED4902-34BA-4CEC-9A60-E490BCB27140}" presName="background4" presStyleLbl="node4" presStyleIdx="2" presStyleCnt="5"/>
      <dgm:spPr/>
    </dgm:pt>
    <dgm:pt modelId="{C9486A84-CA87-41A2-8593-3A2AA27722CF}" type="pres">
      <dgm:prSet presAssocID="{C2ED4902-34BA-4CEC-9A60-E490BCB27140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021FC-BE72-44F2-8BB1-140D63786EAC}" type="pres">
      <dgm:prSet presAssocID="{C2ED4902-34BA-4CEC-9A60-E490BCB27140}" presName="hierChild5" presStyleCnt="0"/>
      <dgm:spPr/>
    </dgm:pt>
    <dgm:pt modelId="{DA91D781-0464-4E93-B04F-BC4C86391C31}" type="pres">
      <dgm:prSet presAssocID="{6B32ED53-98BF-409D-A4EA-1B10C82287B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EF1DBE7-E467-444D-A0F1-C74956398CD5}" type="pres">
      <dgm:prSet presAssocID="{F0DD6D38-137C-4BB7-9795-BEA76FC0CF80}" presName="hierRoot2" presStyleCnt="0"/>
      <dgm:spPr/>
    </dgm:pt>
    <dgm:pt modelId="{C15A1BA0-C72E-4735-997C-B18D3507DECB}" type="pres">
      <dgm:prSet presAssocID="{F0DD6D38-137C-4BB7-9795-BEA76FC0CF80}" presName="composite2" presStyleCnt="0"/>
      <dgm:spPr/>
    </dgm:pt>
    <dgm:pt modelId="{90998C65-D495-4BAF-A8D8-3C27896CAF09}" type="pres">
      <dgm:prSet presAssocID="{F0DD6D38-137C-4BB7-9795-BEA76FC0CF80}" presName="background2" presStyleLbl="node2" presStyleIdx="1" presStyleCnt="2"/>
      <dgm:spPr/>
    </dgm:pt>
    <dgm:pt modelId="{BFF26CC2-8956-4D51-BB29-794C373DD3B8}" type="pres">
      <dgm:prSet presAssocID="{F0DD6D38-137C-4BB7-9795-BEA76FC0CF8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50437-0FCF-4711-8B9E-5213FF8D9007}" type="pres">
      <dgm:prSet presAssocID="{F0DD6D38-137C-4BB7-9795-BEA76FC0CF80}" presName="hierChild3" presStyleCnt="0"/>
      <dgm:spPr/>
    </dgm:pt>
    <dgm:pt modelId="{FD6E4CDB-7E33-443F-A9DB-C03BB2649218}" type="pres">
      <dgm:prSet presAssocID="{0857FC52-8C23-4B34-A85A-119491BB071D}" presName="Name17" presStyleLbl="parChTrans1D3" presStyleIdx="3" presStyleCnt="5"/>
      <dgm:spPr/>
      <dgm:t>
        <a:bodyPr/>
        <a:lstStyle/>
        <a:p>
          <a:endParaRPr lang="ru-RU"/>
        </a:p>
      </dgm:t>
    </dgm:pt>
    <dgm:pt modelId="{AD710AE1-6022-4B72-80B1-DE1F6423FF5B}" type="pres">
      <dgm:prSet presAssocID="{8C62C7CB-2616-4D10-9A82-AED664F94C2B}" presName="hierRoot3" presStyleCnt="0"/>
      <dgm:spPr/>
    </dgm:pt>
    <dgm:pt modelId="{446CDDF7-5979-4489-BE29-EA3399A9EE4E}" type="pres">
      <dgm:prSet presAssocID="{8C62C7CB-2616-4D10-9A82-AED664F94C2B}" presName="composite3" presStyleCnt="0"/>
      <dgm:spPr/>
    </dgm:pt>
    <dgm:pt modelId="{66318B0F-CF23-463D-A5E0-1BE65BD65BCA}" type="pres">
      <dgm:prSet presAssocID="{8C62C7CB-2616-4D10-9A82-AED664F94C2B}" presName="background3" presStyleLbl="node3" presStyleIdx="3" presStyleCnt="5"/>
      <dgm:spPr/>
    </dgm:pt>
    <dgm:pt modelId="{E5C09697-9261-46A7-B16C-57E79AC3138D}" type="pres">
      <dgm:prSet presAssocID="{8C62C7CB-2616-4D10-9A82-AED664F94C2B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2965E-B2A4-4010-8AF2-88DB2BD8713E}" type="pres">
      <dgm:prSet presAssocID="{8C62C7CB-2616-4D10-9A82-AED664F94C2B}" presName="hierChild4" presStyleCnt="0"/>
      <dgm:spPr/>
    </dgm:pt>
    <dgm:pt modelId="{C77F8BE4-511B-475D-9CC1-D482F81573B7}" type="pres">
      <dgm:prSet presAssocID="{BB664D54-3ABA-4AFB-BCAD-18A08127F7C4}" presName="Name23" presStyleLbl="parChTrans1D4" presStyleIdx="3" presStyleCnt="5"/>
      <dgm:spPr/>
      <dgm:t>
        <a:bodyPr/>
        <a:lstStyle/>
        <a:p>
          <a:endParaRPr lang="ru-RU"/>
        </a:p>
      </dgm:t>
    </dgm:pt>
    <dgm:pt modelId="{498046FB-77D8-44DE-A87E-3BE2EB403C65}" type="pres">
      <dgm:prSet presAssocID="{4FCD2CC2-6F5F-4454-9B09-7F088D3BD335}" presName="hierRoot4" presStyleCnt="0"/>
      <dgm:spPr/>
    </dgm:pt>
    <dgm:pt modelId="{E91063D0-C9AD-407F-81F7-007F7419CE34}" type="pres">
      <dgm:prSet presAssocID="{4FCD2CC2-6F5F-4454-9B09-7F088D3BD335}" presName="composite4" presStyleCnt="0"/>
      <dgm:spPr/>
    </dgm:pt>
    <dgm:pt modelId="{C699062C-8957-4211-A387-B898E9227BD1}" type="pres">
      <dgm:prSet presAssocID="{4FCD2CC2-6F5F-4454-9B09-7F088D3BD335}" presName="background4" presStyleLbl="node4" presStyleIdx="3" presStyleCnt="5"/>
      <dgm:spPr/>
    </dgm:pt>
    <dgm:pt modelId="{7C4082E7-FDF0-49F8-A713-81BC8F71D95B}" type="pres">
      <dgm:prSet presAssocID="{4FCD2CC2-6F5F-4454-9B09-7F088D3BD335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8FBD4-5CF8-4AF3-AF46-466BB808DFA3}" type="pres">
      <dgm:prSet presAssocID="{4FCD2CC2-6F5F-4454-9B09-7F088D3BD335}" presName="hierChild5" presStyleCnt="0"/>
      <dgm:spPr/>
    </dgm:pt>
    <dgm:pt modelId="{662E738F-3013-4251-85BE-F3FFCB0E0D7E}" type="pres">
      <dgm:prSet presAssocID="{AC5E7E51-11C4-4986-A9EE-C46195D7674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1386793E-6AA1-4DA1-9B7F-C7E9F276F5D6}" type="pres">
      <dgm:prSet presAssocID="{72FAFA89-6DD4-4E63-AF2D-2EAFE0D50924}" presName="hierRoot3" presStyleCnt="0"/>
      <dgm:spPr/>
    </dgm:pt>
    <dgm:pt modelId="{4532302B-AE60-4578-B17E-E184A11D1215}" type="pres">
      <dgm:prSet presAssocID="{72FAFA89-6DD4-4E63-AF2D-2EAFE0D50924}" presName="composite3" presStyleCnt="0"/>
      <dgm:spPr/>
    </dgm:pt>
    <dgm:pt modelId="{6EFCC769-7FE2-48A8-AE75-6F40E781FFEF}" type="pres">
      <dgm:prSet presAssocID="{72FAFA89-6DD4-4E63-AF2D-2EAFE0D50924}" presName="background3" presStyleLbl="node3" presStyleIdx="4" presStyleCnt="5"/>
      <dgm:spPr/>
    </dgm:pt>
    <dgm:pt modelId="{BE7F44F0-9564-4087-B40B-71BF86719C25}" type="pres">
      <dgm:prSet presAssocID="{72FAFA89-6DD4-4E63-AF2D-2EAFE0D5092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C7BB0C-E081-48DD-8B80-E784E37C2F6A}" type="pres">
      <dgm:prSet presAssocID="{72FAFA89-6DD4-4E63-AF2D-2EAFE0D50924}" presName="hierChild4" presStyleCnt="0"/>
      <dgm:spPr/>
    </dgm:pt>
    <dgm:pt modelId="{BB98A515-77CD-4C6E-A263-2B265BF4B7DB}" type="pres">
      <dgm:prSet presAssocID="{DBFAE58C-2D9B-45DA-BEB3-33BB40DC21F9}" presName="Name23" presStyleLbl="parChTrans1D4" presStyleIdx="4" presStyleCnt="5"/>
      <dgm:spPr/>
      <dgm:t>
        <a:bodyPr/>
        <a:lstStyle/>
        <a:p>
          <a:endParaRPr lang="ru-RU"/>
        </a:p>
      </dgm:t>
    </dgm:pt>
    <dgm:pt modelId="{80B9582C-BE39-48EE-8807-5D7643C5E0D3}" type="pres">
      <dgm:prSet presAssocID="{8B7D43C3-AE79-430A-B50D-AADD6CFE3CAB}" presName="hierRoot4" presStyleCnt="0"/>
      <dgm:spPr/>
    </dgm:pt>
    <dgm:pt modelId="{BF278A9E-059B-44F3-B6CD-9F40DECA0A2C}" type="pres">
      <dgm:prSet presAssocID="{8B7D43C3-AE79-430A-B50D-AADD6CFE3CAB}" presName="composite4" presStyleCnt="0"/>
      <dgm:spPr/>
    </dgm:pt>
    <dgm:pt modelId="{CFBABBA1-422C-43B4-B631-D571FE887B92}" type="pres">
      <dgm:prSet presAssocID="{8B7D43C3-AE79-430A-B50D-AADD6CFE3CAB}" presName="background4" presStyleLbl="node4" presStyleIdx="4" presStyleCnt="5"/>
      <dgm:spPr/>
    </dgm:pt>
    <dgm:pt modelId="{B1BF4789-7FE7-4693-AD57-0F39A79DA0CB}" type="pres">
      <dgm:prSet presAssocID="{8B7D43C3-AE79-430A-B50D-AADD6CFE3CAB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B74A54-B15A-424A-8385-A5828F74418A}" type="pres">
      <dgm:prSet presAssocID="{8B7D43C3-AE79-430A-B50D-AADD6CFE3CAB}" presName="hierChild5" presStyleCnt="0"/>
      <dgm:spPr/>
    </dgm:pt>
  </dgm:ptLst>
  <dgm:cxnLst>
    <dgm:cxn modelId="{69514DCE-5E3E-41EF-BA61-1FEB14E49D92}" type="presOf" srcId="{55870512-BFB6-4260-B8C0-25D139CCD8A7}" destId="{C65EBCA2-5177-4AD9-AB97-70A59A0E9D6B}" srcOrd="0" destOrd="0" presId="urn:microsoft.com/office/officeart/2005/8/layout/hierarchy1"/>
    <dgm:cxn modelId="{08004731-BDF7-43DC-ADC5-E6E3C28658AC}" type="presOf" srcId="{CF89CE0D-C013-461A-A013-3ADF0D502E2A}" destId="{C07B6FCF-04D6-45B0-A617-923F48D74BBD}" srcOrd="0" destOrd="0" presId="urn:microsoft.com/office/officeart/2005/8/layout/hierarchy1"/>
    <dgm:cxn modelId="{1031FF3E-D4AC-4403-B56D-7154CE8DA4D2}" type="presOf" srcId="{70C02D32-7859-49B1-98A9-0646F2E7AB9B}" destId="{CDD5A73C-D410-4079-A9E7-9E379781081A}" srcOrd="0" destOrd="0" presId="urn:microsoft.com/office/officeart/2005/8/layout/hierarchy1"/>
    <dgm:cxn modelId="{17DA4951-798B-459B-8F2C-2D9BA720CA44}" type="presOf" srcId="{37855EC5-E8F0-4862-98F4-799463F002A8}" destId="{15E333BA-3086-4398-892B-8173ED359CC9}" srcOrd="0" destOrd="0" presId="urn:microsoft.com/office/officeart/2005/8/layout/hierarchy1"/>
    <dgm:cxn modelId="{12D66159-32BC-4809-8612-618A9394E85F}" srcId="{7035866A-8E6C-4259-B95E-548C3BC128E0}" destId="{F0DD6D38-137C-4BB7-9795-BEA76FC0CF80}" srcOrd="1" destOrd="0" parTransId="{6B32ED53-98BF-409D-A4EA-1B10C82287B2}" sibTransId="{770EA808-18BE-4D7D-83B2-16CA59A1AD10}"/>
    <dgm:cxn modelId="{E28AF7D3-EA77-44B8-BEDA-4E018F75BB5D}" srcId="{72FAFA89-6DD4-4E63-AF2D-2EAFE0D50924}" destId="{8B7D43C3-AE79-430A-B50D-AADD6CFE3CAB}" srcOrd="0" destOrd="0" parTransId="{DBFAE58C-2D9B-45DA-BEB3-33BB40DC21F9}" sibTransId="{1AE493F5-838F-4F47-BEB8-ADABF2CB88EC}"/>
    <dgm:cxn modelId="{E9CEDEBC-5700-4549-B20B-116619AD6816}" srcId="{F5D1E8C2-9138-48C9-81CA-A7D42A1FC17B}" destId="{55870512-BFB6-4260-B8C0-25D139CCD8A7}" srcOrd="1" destOrd="0" parTransId="{0ABD9134-7EA4-4358-A457-3E352E9A6FFF}" sibTransId="{4E06F0D7-9740-4003-B861-8290E04B3BD7}"/>
    <dgm:cxn modelId="{7F07D7C4-EB9A-4792-B0E9-EDE3F0DEDDB9}" type="presOf" srcId="{F0DD6D38-137C-4BB7-9795-BEA76FC0CF80}" destId="{BFF26CC2-8956-4D51-BB29-794C373DD3B8}" srcOrd="0" destOrd="0" presId="urn:microsoft.com/office/officeart/2005/8/layout/hierarchy1"/>
    <dgm:cxn modelId="{A541E097-7AE9-47CC-B773-B2A7303F7AB9}" type="presOf" srcId="{A0783E79-4E59-483E-9B99-DF8CC93F837F}" destId="{DB0CB49A-8FC2-4150-A35A-08EBABA8C991}" srcOrd="0" destOrd="0" presId="urn:microsoft.com/office/officeart/2005/8/layout/hierarchy1"/>
    <dgm:cxn modelId="{6868B9B5-DE7F-48F7-9CF7-CA3103375FFE}" type="presOf" srcId="{72FAFA89-6DD4-4E63-AF2D-2EAFE0D50924}" destId="{BE7F44F0-9564-4087-B40B-71BF86719C25}" srcOrd="0" destOrd="0" presId="urn:microsoft.com/office/officeart/2005/8/layout/hierarchy1"/>
    <dgm:cxn modelId="{7D14B768-8A61-440F-A8B2-E964B15E2814}" type="presOf" srcId="{0857FC52-8C23-4B34-A85A-119491BB071D}" destId="{FD6E4CDB-7E33-443F-A9DB-C03BB2649218}" srcOrd="0" destOrd="0" presId="urn:microsoft.com/office/officeart/2005/8/layout/hierarchy1"/>
    <dgm:cxn modelId="{15A92290-642A-427F-9233-C2CCBDE6A374}" type="presOf" srcId="{C68BE90C-5392-4FB2-8545-E2A568F7A63D}" destId="{7F0A1672-040A-45D7-A131-691D148632C7}" srcOrd="0" destOrd="0" presId="urn:microsoft.com/office/officeart/2005/8/layout/hierarchy1"/>
    <dgm:cxn modelId="{6A50AD33-CE7E-4AB0-93B3-3A5799EA89A0}" srcId="{A0783E79-4E59-483E-9B99-DF8CC93F837F}" destId="{C2ED4902-34BA-4CEC-9A60-E490BCB27140}" srcOrd="0" destOrd="0" parTransId="{DA56D168-08EF-4116-87E4-B832E4CC56E3}" sibTransId="{9778214D-6FE7-4BFF-8E63-5A1AA69E1F05}"/>
    <dgm:cxn modelId="{7A8FEE31-B758-4F4B-A6B6-2C9F0D8AE775}" srcId="{40CAA72C-2A3B-414B-99C9-837735E6986F}" destId="{7035866A-8E6C-4259-B95E-548C3BC128E0}" srcOrd="0" destOrd="0" parTransId="{463F2F2E-46CF-4DA2-BDA1-B40D8904ED2D}" sibTransId="{BF0C50A2-54B4-4A96-B952-27A952D2C6AB}"/>
    <dgm:cxn modelId="{EC17D13E-C9F6-4722-AF83-AD82627590A8}" srcId="{F5D1E8C2-9138-48C9-81CA-A7D42A1FC17B}" destId="{70C02D32-7859-49B1-98A9-0646F2E7AB9B}" srcOrd="0" destOrd="0" parTransId="{CF89CE0D-C013-461A-A013-3ADF0D502E2A}" sibTransId="{E9B40948-1657-48E1-B9E9-76264A1ADBA9}"/>
    <dgm:cxn modelId="{84E993B3-3D12-4F57-B004-38A95B8A160D}" srcId="{8C62C7CB-2616-4D10-9A82-AED664F94C2B}" destId="{4FCD2CC2-6F5F-4454-9B09-7F088D3BD335}" srcOrd="0" destOrd="0" parTransId="{BB664D54-3ABA-4AFB-BCAD-18A08127F7C4}" sibTransId="{22F9DBFF-3FD9-4271-ADB0-696D63E01648}"/>
    <dgm:cxn modelId="{D82ED779-176E-4971-A44C-3E6A3C537E1E}" srcId="{7035866A-8E6C-4259-B95E-548C3BC128E0}" destId="{F5D1E8C2-9138-48C9-81CA-A7D42A1FC17B}" srcOrd="0" destOrd="0" parTransId="{117299DE-A54F-4F08-98EB-C1AFD64CAD60}" sibTransId="{621579E0-887A-4C81-A212-331C76727EA7}"/>
    <dgm:cxn modelId="{0601D357-401E-4C65-B308-397E30A65D1E}" type="presOf" srcId="{F5D1E8C2-9138-48C9-81CA-A7D42A1FC17B}" destId="{7251F66C-918A-4C88-98B0-D4139B04857D}" srcOrd="0" destOrd="0" presId="urn:microsoft.com/office/officeart/2005/8/layout/hierarchy1"/>
    <dgm:cxn modelId="{3DA5D485-2D25-4DC8-9B6F-557E6F9DCA8A}" type="presOf" srcId="{8C62C7CB-2616-4D10-9A82-AED664F94C2B}" destId="{E5C09697-9261-46A7-B16C-57E79AC3138D}" srcOrd="0" destOrd="0" presId="urn:microsoft.com/office/officeart/2005/8/layout/hierarchy1"/>
    <dgm:cxn modelId="{33E2C979-61ED-4883-8EC8-6A2EBE04CB57}" type="presOf" srcId="{8B7D43C3-AE79-430A-B50D-AADD6CFE3CAB}" destId="{B1BF4789-7FE7-4693-AD57-0F39A79DA0CB}" srcOrd="0" destOrd="0" presId="urn:microsoft.com/office/officeart/2005/8/layout/hierarchy1"/>
    <dgm:cxn modelId="{6AA3A702-5382-44D1-82EE-517C3384E4C2}" type="presOf" srcId="{4FCD2CC2-6F5F-4454-9B09-7F088D3BD335}" destId="{7C4082E7-FDF0-49F8-A713-81BC8F71D95B}" srcOrd="0" destOrd="0" presId="urn:microsoft.com/office/officeart/2005/8/layout/hierarchy1"/>
    <dgm:cxn modelId="{28C00D5A-9BF1-451F-9DA8-539BEB5C5DD9}" srcId="{F5D1E8C2-9138-48C9-81CA-A7D42A1FC17B}" destId="{A0783E79-4E59-483E-9B99-DF8CC93F837F}" srcOrd="2" destOrd="0" parTransId="{8BE48F50-630B-405C-873F-688A20FFEAA3}" sibTransId="{6F965BB9-F0E9-4A3E-900F-FBAF2EFD1373}"/>
    <dgm:cxn modelId="{B736BF20-A1DF-412C-A804-F9914101F846}" type="presOf" srcId="{DA56D168-08EF-4116-87E4-B832E4CC56E3}" destId="{3E07A773-1D1F-4394-A17A-68CC5B70F3A3}" srcOrd="0" destOrd="0" presId="urn:microsoft.com/office/officeart/2005/8/layout/hierarchy1"/>
    <dgm:cxn modelId="{44DB3CAE-8B27-4534-9166-664E93E4CB93}" type="presOf" srcId="{BEDB702E-85FC-4A14-AA5D-5B6773B06BB1}" destId="{933F2763-FA47-4EA5-AC4F-9EF089F7DF8D}" srcOrd="0" destOrd="0" presId="urn:microsoft.com/office/officeart/2005/8/layout/hierarchy1"/>
    <dgm:cxn modelId="{F8CC4631-0881-40F9-BF50-F552C6A46474}" type="presOf" srcId="{0ABD9134-7EA4-4358-A457-3E352E9A6FFF}" destId="{7B3593AC-F309-4EDC-BF92-57CDDD426175}" srcOrd="0" destOrd="0" presId="urn:microsoft.com/office/officeart/2005/8/layout/hierarchy1"/>
    <dgm:cxn modelId="{EFEEB80D-6ABD-4F17-B68C-8CE9EFA4570B}" type="presOf" srcId="{7035866A-8E6C-4259-B95E-548C3BC128E0}" destId="{8E730740-5825-49F8-A96D-C544BC2A5230}" srcOrd="0" destOrd="0" presId="urn:microsoft.com/office/officeart/2005/8/layout/hierarchy1"/>
    <dgm:cxn modelId="{078E4D36-FFBC-42B1-8704-03088B73CC8F}" type="presOf" srcId="{0B799802-34B4-4C37-9A36-41329A3F5834}" destId="{215B2A69-19CE-4A16-9572-6B0C8B450733}" srcOrd="0" destOrd="0" presId="urn:microsoft.com/office/officeart/2005/8/layout/hierarchy1"/>
    <dgm:cxn modelId="{DEB7747D-6BB3-4194-AE1D-7B1FC272EAB7}" type="presOf" srcId="{117299DE-A54F-4F08-98EB-C1AFD64CAD60}" destId="{4CA849D3-D14E-4C47-85EB-E3AA061CCA72}" srcOrd="0" destOrd="0" presId="urn:microsoft.com/office/officeart/2005/8/layout/hierarchy1"/>
    <dgm:cxn modelId="{D7F48D0F-244A-4A4B-B93D-25E4208EFA75}" type="presOf" srcId="{AC5E7E51-11C4-4986-A9EE-C46195D76740}" destId="{662E738F-3013-4251-85BE-F3FFCB0E0D7E}" srcOrd="0" destOrd="0" presId="urn:microsoft.com/office/officeart/2005/8/layout/hierarchy1"/>
    <dgm:cxn modelId="{38A949CB-7BC6-4859-BFC3-12B05A057DCF}" srcId="{55870512-BFB6-4260-B8C0-25D139CCD8A7}" destId="{BEDB702E-85FC-4A14-AA5D-5B6773B06BB1}" srcOrd="0" destOrd="0" parTransId="{C68BE90C-5392-4FB2-8545-E2A568F7A63D}" sibTransId="{A2D465E3-5792-4685-98B4-2F6444772DFC}"/>
    <dgm:cxn modelId="{EF4E7D98-6497-4473-B14C-7C56C6021B56}" type="presOf" srcId="{8BE48F50-630B-405C-873F-688A20FFEAA3}" destId="{0F2E67F0-8693-48B3-BF8F-4A33173E5546}" srcOrd="0" destOrd="0" presId="urn:microsoft.com/office/officeart/2005/8/layout/hierarchy1"/>
    <dgm:cxn modelId="{C597D11F-4ED4-4B6E-80B5-95EE01CAC783}" type="presOf" srcId="{C2ED4902-34BA-4CEC-9A60-E490BCB27140}" destId="{C9486A84-CA87-41A2-8593-3A2AA27722CF}" srcOrd="0" destOrd="0" presId="urn:microsoft.com/office/officeart/2005/8/layout/hierarchy1"/>
    <dgm:cxn modelId="{D794CCA5-4246-4BFE-9985-FB0D2A20596A}" srcId="{F0DD6D38-137C-4BB7-9795-BEA76FC0CF80}" destId="{8C62C7CB-2616-4D10-9A82-AED664F94C2B}" srcOrd="0" destOrd="0" parTransId="{0857FC52-8C23-4B34-A85A-119491BB071D}" sibTransId="{6EFC513A-E1EA-4DD6-9356-4674297AE05B}"/>
    <dgm:cxn modelId="{4BAB10AD-B54E-46E6-B1CF-791B0EE424D3}" type="presOf" srcId="{BB664D54-3ABA-4AFB-BCAD-18A08127F7C4}" destId="{C77F8BE4-511B-475D-9CC1-D482F81573B7}" srcOrd="0" destOrd="0" presId="urn:microsoft.com/office/officeart/2005/8/layout/hierarchy1"/>
    <dgm:cxn modelId="{D839822C-78A2-4A1A-8421-74D10660E7ED}" type="presOf" srcId="{DBFAE58C-2D9B-45DA-BEB3-33BB40DC21F9}" destId="{BB98A515-77CD-4C6E-A263-2B265BF4B7DB}" srcOrd="0" destOrd="0" presId="urn:microsoft.com/office/officeart/2005/8/layout/hierarchy1"/>
    <dgm:cxn modelId="{EF2C5F73-47C9-4114-B5B1-DAA2B1F59E14}" type="presOf" srcId="{40CAA72C-2A3B-414B-99C9-837735E6986F}" destId="{BBF96DA2-3058-4088-8FAD-123AF7B6E834}" srcOrd="0" destOrd="0" presId="urn:microsoft.com/office/officeart/2005/8/layout/hierarchy1"/>
    <dgm:cxn modelId="{D4CF282D-ABE3-4E12-B2C3-1139CF100683}" type="presOf" srcId="{6B32ED53-98BF-409D-A4EA-1B10C82287B2}" destId="{DA91D781-0464-4E93-B04F-BC4C86391C31}" srcOrd="0" destOrd="0" presId="urn:microsoft.com/office/officeart/2005/8/layout/hierarchy1"/>
    <dgm:cxn modelId="{C1C92F50-387D-4B3A-89D5-D4CD712F4C2A}" srcId="{70C02D32-7859-49B1-98A9-0646F2E7AB9B}" destId="{37855EC5-E8F0-4862-98F4-799463F002A8}" srcOrd="0" destOrd="0" parTransId="{0B799802-34B4-4C37-9A36-41329A3F5834}" sibTransId="{1AE10926-E854-49DC-93AF-7DDDE34BBA5B}"/>
    <dgm:cxn modelId="{C6171E25-560E-43B5-B2C2-8292A9EC43B6}" srcId="{F0DD6D38-137C-4BB7-9795-BEA76FC0CF80}" destId="{72FAFA89-6DD4-4E63-AF2D-2EAFE0D50924}" srcOrd="1" destOrd="0" parTransId="{AC5E7E51-11C4-4986-A9EE-C46195D76740}" sibTransId="{D785E9C3-8E44-433D-B76C-48B89ACC70B7}"/>
    <dgm:cxn modelId="{D0FAFD36-4E53-4DCE-8AD4-1E25A97B2F21}" type="presParOf" srcId="{BBF96DA2-3058-4088-8FAD-123AF7B6E834}" destId="{2D1E249B-F397-44D7-B233-A0BE1A3721D6}" srcOrd="0" destOrd="0" presId="urn:microsoft.com/office/officeart/2005/8/layout/hierarchy1"/>
    <dgm:cxn modelId="{8C6BE221-C753-4AEA-815E-85C7EC7A09B3}" type="presParOf" srcId="{2D1E249B-F397-44D7-B233-A0BE1A3721D6}" destId="{BFAA9894-8BEA-4585-99C4-27726E586E55}" srcOrd="0" destOrd="0" presId="urn:microsoft.com/office/officeart/2005/8/layout/hierarchy1"/>
    <dgm:cxn modelId="{13F2B594-290E-4830-93AF-92FAF38C048E}" type="presParOf" srcId="{BFAA9894-8BEA-4585-99C4-27726E586E55}" destId="{D291739B-C52A-4C9E-80C5-A993038A3E62}" srcOrd="0" destOrd="0" presId="urn:microsoft.com/office/officeart/2005/8/layout/hierarchy1"/>
    <dgm:cxn modelId="{39942947-C348-425C-9747-682E038C7D8B}" type="presParOf" srcId="{BFAA9894-8BEA-4585-99C4-27726E586E55}" destId="{8E730740-5825-49F8-A96D-C544BC2A5230}" srcOrd="1" destOrd="0" presId="urn:microsoft.com/office/officeart/2005/8/layout/hierarchy1"/>
    <dgm:cxn modelId="{28A79419-EDAB-4E72-803F-87547875E5B9}" type="presParOf" srcId="{2D1E249B-F397-44D7-B233-A0BE1A3721D6}" destId="{E6AECD66-E739-40BA-84FB-11EEA5EBB88B}" srcOrd="1" destOrd="0" presId="urn:microsoft.com/office/officeart/2005/8/layout/hierarchy1"/>
    <dgm:cxn modelId="{A8414B93-930D-4A4E-8EF2-816323B4E1DD}" type="presParOf" srcId="{E6AECD66-E739-40BA-84FB-11EEA5EBB88B}" destId="{4CA849D3-D14E-4C47-85EB-E3AA061CCA72}" srcOrd="0" destOrd="0" presId="urn:microsoft.com/office/officeart/2005/8/layout/hierarchy1"/>
    <dgm:cxn modelId="{A4FC60D3-554E-4D3D-A7BD-FBC8E6A3EA29}" type="presParOf" srcId="{E6AECD66-E739-40BA-84FB-11EEA5EBB88B}" destId="{21282351-14E2-4057-9659-9E0C441B4FD1}" srcOrd="1" destOrd="0" presId="urn:microsoft.com/office/officeart/2005/8/layout/hierarchy1"/>
    <dgm:cxn modelId="{357D44B7-019F-49CF-821B-AF941C87D247}" type="presParOf" srcId="{21282351-14E2-4057-9659-9E0C441B4FD1}" destId="{D1D9643C-8402-4B85-95B7-8BC988D7ED8D}" srcOrd="0" destOrd="0" presId="urn:microsoft.com/office/officeart/2005/8/layout/hierarchy1"/>
    <dgm:cxn modelId="{1BE7033E-AC24-4755-A21C-FBE97BE34EA5}" type="presParOf" srcId="{D1D9643C-8402-4B85-95B7-8BC988D7ED8D}" destId="{D5223B8A-F42A-4BAD-B290-1FF4FA38A650}" srcOrd="0" destOrd="0" presId="urn:microsoft.com/office/officeart/2005/8/layout/hierarchy1"/>
    <dgm:cxn modelId="{53C24B56-A16D-4144-887C-02717961E3D2}" type="presParOf" srcId="{D1D9643C-8402-4B85-95B7-8BC988D7ED8D}" destId="{7251F66C-918A-4C88-98B0-D4139B04857D}" srcOrd="1" destOrd="0" presId="urn:microsoft.com/office/officeart/2005/8/layout/hierarchy1"/>
    <dgm:cxn modelId="{F59679D5-8570-4C35-966C-0AC4AD9A4F55}" type="presParOf" srcId="{21282351-14E2-4057-9659-9E0C441B4FD1}" destId="{018D97F2-1F18-40A9-AACB-17F01958009F}" srcOrd="1" destOrd="0" presId="urn:microsoft.com/office/officeart/2005/8/layout/hierarchy1"/>
    <dgm:cxn modelId="{DC1EA712-98D2-4E6A-9E1B-4533B414168E}" type="presParOf" srcId="{018D97F2-1F18-40A9-AACB-17F01958009F}" destId="{C07B6FCF-04D6-45B0-A617-923F48D74BBD}" srcOrd="0" destOrd="0" presId="urn:microsoft.com/office/officeart/2005/8/layout/hierarchy1"/>
    <dgm:cxn modelId="{4AD4CAE5-0383-4A06-B7E9-0042BFD40978}" type="presParOf" srcId="{018D97F2-1F18-40A9-AACB-17F01958009F}" destId="{C1CE60FE-CB14-4E0A-BA54-DC58A371D2D6}" srcOrd="1" destOrd="0" presId="urn:microsoft.com/office/officeart/2005/8/layout/hierarchy1"/>
    <dgm:cxn modelId="{D9EE952D-9F01-42AC-9DAF-9EED596F7064}" type="presParOf" srcId="{C1CE60FE-CB14-4E0A-BA54-DC58A371D2D6}" destId="{F03DDC1A-7550-4F50-B245-F7DCF8394E1C}" srcOrd="0" destOrd="0" presId="urn:microsoft.com/office/officeart/2005/8/layout/hierarchy1"/>
    <dgm:cxn modelId="{16E85C34-7A2E-4C52-A869-C26C74BBB065}" type="presParOf" srcId="{F03DDC1A-7550-4F50-B245-F7DCF8394E1C}" destId="{3AF08682-23FD-4579-899A-93575F2B7B68}" srcOrd="0" destOrd="0" presId="urn:microsoft.com/office/officeart/2005/8/layout/hierarchy1"/>
    <dgm:cxn modelId="{AC4B847F-420A-414A-9374-B1B33BF862B9}" type="presParOf" srcId="{F03DDC1A-7550-4F50-B245-F7DCF8394E1C}" destId="{CDD5A73C-D410-4079-A9E7-9E379781081A}" srcOrd="1" destOrd="0" presId="urn:microsoft.com/office/officeart/2005/8/layout/hierarchy1"/>
    <dgm:cxn modelId="{E9135359-8101-4E21-91E8-50968E18EBEC}" type="presParOf" srcId="{C1CE60FE-CB14-4E0A-BA54-DC58A371D2D6}" destId="{B5CC4B6F-5EE3-44AC-84CA-98B19B815E0C}" srcOrd="1" destOrd="0" presId="urn:microsoft.com/office/officeart/2005/8/layout/hierarchy1"/>
    <dgm:cxn modelId="{61FF6061-4BD3-4CF0-95CA-E2469283C190}" type="presParOf" srcId="{B5CC4B6F-5EE3-44AC-84CA-98B19B815E0C}" destId="{215B2A69-19CE-4A16-9572-6B0C8B450733}" srcOrd="0" destOrd="0" presId="urn:microsoft.com/office/officeart/2005/8/layout/hierarchy1"/>
    <dgm:cxn modelId="{033BE065-0ADB-4173-97C3-D056DA3522B2}" type="presParOf" srcId="{B5CC4B6F-5EE3-44AC-84CA-98B19B815E0C}" destId="{A4628E8D-90A0-4934-84A4-629518B5FD6A}" srcOrd="1" destOrd="0" presId="urn:microsoft.com/office/officeart/2005/8/layout/hierarchy1"/>
    <dgm:cxn modelId="{A8E4C7FB-FA71-4CBE-ADFB-7025D36B7C05}" type="presParOf" srcId="{A4628E8D-90A0-4934-84A4-629518B5FD6A}" destId="{F0AF561D-6320-4356-B3C6-E991ACE9AF28}" srcOrd="0" destOrd="0" presId="urn:microsoft.com/office/officeart/2005/8/layout/hierarchy1"/>
    <dgm:cxn modelId="{E3DA13B9-D089-4FA7-BF84-41EC2C8360F2}" type="presParOf" srcId="{F0AF561D-6320-4356-B3C6-E991ACE9AF28}" destId="{0FB6CD62-01C9-4A58-B009-52263DA6EAF1}" srcOrd="0" destOrd="0" presId="urn:microsoft.com/office/officeart/2005/8/layout/hierarchy1"/>
    <dgm:cxn modelId="{15CB04D1-B244-44A7-8AD7-0860E49B5AC7}" type="presParOf" srcId="{F0AF561D-6320-4356-B3C6-E991ACE9AF28}" destId="{15E333BA-3086-4398-892B-8173ED359CC9}" srcOrd="1" destOrd="0" presId="urn:microsoft.com/office/officeart/2005/8/layout/hierarchy1"/>
    <dgm:cxn modelId="{D66CB17E-63CF-4A1D-B5FD-293A0D458ED2}" type="presParOf" srcId="{A4628E8D-90A0-4934-84A4-629518B5FD6A}" destId="{34DF83A0-B1CE-4988-88CF-9AC9BCAAE48E}" srcOrd="1" destOrd="0" presId="urn:microsoft.com/office/officeart/2005/8/layout/hierarchy1"/>
    <dgm:cxn modelId="{E67B66D9-9297-47CD-829E-77D50DF48A3B}" type="presParOf" srcId="{018D97F2-1F18-40A9-AACB-17F01958009F}" destId="{7B3593AC-F309-4EDC-BF92-57CDDD426175}" srcOrd="2" destOrd="0" presId="urn:microsoft.com/office/officeart/2005/8/layout/hierarchy1"/>
    <dgm:cxn modelId="{6CA6676A-6E22-4DA8-8669-382A72ACBD1F}" type="presParOf" srcId="{018D97F2-1F18-40A9-AACB-17F01958009F}" destId="{1DD32BD9-2764-40DB-85C3-A070AB3B3F89}" srcOrd="3" destOrd="0" presId="urn:microsoft.com/office/officeart/2005/8/layout/hierarchy1"/>
    <dgm:cxn modelId="{AE891C91-B598-4410-883A-BD073CE5A947}" type="presParOf" srcId="{1DD32BD9-2764-40DB-85C3-A070AB3B3F89}" destId="{5EE300CB-8523-46DB-A0D1-FC69266627C8}" srcOrd="0" destOrd="0" presId="urn:microsoft.com/office/officeart/2005/8/layout/hierarchy1"/>
    <dgm:cxn modelId="{E62A1C6E-C2AB-4F28-8339-F93CFA32ECB3}" type="presParOf" srcId="{5EE300CB-8523-46DB-A0D1-FC69266627C8}" destId="{24ACA9E9-8794-44E0-95C7-ECE75D3DB1E7}" srcOrd="0" destOrd="0" presId="urn:microsoft.com/office/officeart/2005/8/layout/hierarchy1"/>
    <dgm:cxn modelId="{01E075AC-C321-4610-AACF-84464EECEF6F}" type="presParOf" srcId="{5EE300CB-8523-46DB-A0D1-FC69266627C8}" destId="{C65EBCA2-5177-4AD9-AB97-70A59A0E9D6B}" srcOrd="1" destOrd="0" presId="urn:microsoft.com/office/officeart/2005/8/layout/hierarchy1"/>
    <dgm:cxn modelId="{49964C7F-9B21-4F65-99D2-595736AFB3D5}" type="presParOf" srcId="{1DD32BD9-2764-40DB-85C3-A070AB3B3F89}" destId="{351B3ADD-2A2A-4DB7-87A0-49EEF9138A8F}" srcOrd="1" destOrd="0" presId="urn:microsoft.com/office/officeart/2005/8/layout/hierarchy1"/>
    <dgm:cxn modelId="{6E0505B1-225F-4678-BC96-0EE036599822}" type="presParOf" srcId="{351B3ADD-2A2A-4DB7-87A0-49EEF9138A8F}" destId="{7F0A1672-040A-45D7-A131-691D148632C7}" srcOrd="0" destOrd="0" presId="urn:microsoft.com/office/officeart/2005/8/layout/hierarchy1"/>
    <dgm:cxn modelId="{A6C9A575-8484-4712-906E-FE16D7CD9968}" type="presParOf" srcId="{351B3ADD-2A2A-4DB7-87A0-49EEF9138A8F}" destId="{C1609DAE-AD20-4754-AE1A-23E686236C89}" srcOrd="1" destOrd="0" presId="urn:microsoft.com/office/officeart/2005/8/layout/hierarchy1"/>
    <dgm:cxn modelId="{D31B7833-9EEA-4029-8907-EEBC2CEDBE3A}" type="presParOf" srcId="{C1609DAE-AD20-4754-AE1A-23E686236C89}" destId="{851BEEF5-B5D3-459C-86CC-D7F16E92FC88}" srcOrd="0" destOrd="0" presId="urn:microsoft.com/office/officeart/2005/8/layout/hierarchy1"/>
    <dgm:cxn modelId="{33C2B41C-736E-45F7-85C6-D16F21D2E7D3}" type="presParOf" srcId="{851BEEF5-B5D3-459C-86CC-D7F16E92FC88}" destId="{02D94B7E-BAEB-49AA-B7D1-1AF9D88DF7B0}" srcOrd="0" destOrd="0" presId="urn:microsoft.com/office/officeart/2005/8/layout/hierarchy1"/>
    <dgm:cxn modelId="{D8E489B1-04BF-4790-8572-6B59FEDBE499}" type="presParOf" srcId="{851BEEF5-B5D3-459C-86CC-D7F16E92FC88}" destId="{933F2763-FA47-4EA5-AC4F-9EF089F7DF8D}" srcOrd="1" destOrd="0" presId="urn:microsoft.com/office/officeart/2005/8/layout/hierarchy1"/>
    <dgm:cxn modelId="{14515F46-E3C8-4160-8975-63A863196404}" type="presParOf" srcId="{C1609DAE-AD20-4754-AE1A-23E686236C89}" destId="{0388190D-55E1-4A01-8DB6-3E824CE5DB65}" srcOrd="1" destOrd="0" presId="urn:microsoft.com/office/officeart/2005/8/layout/hierarchy1"/>
    <dgm:cxn modelId="{4F3CA1E9-AF13-4D4A-B412-341391D2FB4C}" type="presParOf" srcId="{018D97F2-1F18-40A9-AACB-17F01958009F}" destId="{0F2E67F0-8693-48B3-BF8F-4A33173E5546}" srcOrd="4" destOrd="0" presId="urn:microsoft.com/office/officeart/2005/8/layout/hierarchy1"/>
    <dgm:cxn modelId="{829AC68C-82CC-4AD8-B868-35B708E57EB7}" type="presParOf" srcId="{018D97F2-1F18-40A9-AACB-17F01958009F}" destId="{5FBC3671-AA36-40E2-9D0A-5DE5B48A4148}" srcOrd="5" destOrd="0" presId="urn:microsoft.com/office/officeart/2005/8/layout/hierarchy1"/>
    <dgm:cxn modelId="{75815295-C4D1-47E7-8D39-AD451EBBE749}" type="presParOf" srcId="{5FBC3671-AA36-40E2-9D0A-5DE5B48A4148}" destId="{6939D2D3-F037-4317-95C1-7D073EA2D920}" srcOrd="0" destOrd="0" presId="urn:microsoft.com/office/officeart/2005/8/layout/hierarchy1"/>
    <dgm:cxn modelId="{846946C5-F4CE-4ABB-B95C-549787C31941}" type="presParOf" srcId="{6939D2D3-F037-4317-95C1-7D073EA2D920}" destId="{7C32F6D8-B879-4011-815D-32761E35E950}" srcOrd="0" destOrd="0" presId="urn:microsoft.com/office/officeart/2005/8/layout/hierarchy1"/>
    <dgm:cxn modelId="{C6F0DA5B-ADFE-4D88-9A52-6FA24BEA77CB}" type="presParOf" srcId="{6939D2D3-F037-4317-95C1-7D073EA2D920}" destId="{DB0CB49A-8FC2-4150-A35A-08EBABA8C991}" srcOrd="1" destOrd="0" presId="urn:microsoft.com/office/officeart/2005/8/layout/hierarchy1"/>
    <dgm:cxn modelId="{C7E8C71E-7788-448E-95F9-0AF463EDC6BC}" type="presParOf" srcId="{5FBC3671-AA36-40E2-9D0A-5DE5B48A4148}" destId="{0E3D7289-C613-4D09-AD57-4AD2899F732C}" srcOrd="1" destOrd="0" presId="urn:microsoft.com/office/officeart/2005/8/layout/hierarchy1"/>
    <dgm:cxn modelId="{3897033E-282E-40C5-A196-C68269EEA34F}" type="presParOf" srcId="{0E3D7289-C613-4D09-AD57-4AD2899F732C}" destId="{3E07A773-1D1F-4394-A17A-68CC5B70F3A3}" srcOrd="0" destOrd="0" presId="urn:microsoft.com/office/officeart/2005/8/layout/hierarchy1"/>
    <dgm:cxn modelId="{9D6D56B2-CE3D-4AEA-B02B-5B00350EC677}" type="presParOf" srcId="{0E3D7289-C613-4D09-AD57-4AD2899F732C}" destId="{E25822F4-3F34-4EF6-A5A3-F6B4950D9FAE}" srcOrd="1" destOrd="0" presId="urn:microsoft.com/office/officeart/2005/8/layout/hierarchy1"/>
    <dgm:cxn modelId="{780BBA13-5E6F-412C-B859-B578AFBFF312}" type="presParOf" srcId="{E25822F4-3F34-4EF6-A5A3-F6B4950D9FAE}" destId="{141B692A-8D73-4BE9-9F93-12C66AE9631C}" srcOrd="0" destOrd="0" presId="urn:microsoft.com/office/officeart/2005/8/layout/hierarchy1"/>
    <dgm:cxn modelId="{897CFA0F-D917-4A6A-B308-95AD4CAB5775}" type="presParOf" srcId="{141B692A-8D73-4BE9-9F93-12C66AE9631C}" destId="{26837E5C-AD03-4465-8847-28D1443DEC50}" srcOrd="0" destOrd="0" presId="urn:microsoft.com/office/officeart/2005/8/layout/hierarchy1"/>
    <dgm:cxn modelId="{70432F37-837E-4229-B546-0E6571CED88B}" type="presParOf" srcId="{141B692A-8D73-4BE9-9F93-12C66AE9631C}" destId="{C9486A84-CA87-41A2-8593-3A2AA27722CF}" srcOrd="1" destOrd="0" presId="urn:microsoft.com/office/officeart/2005/8/layout/hierarchy1"/>
    <dgm:cxn modelId="{1A4174AA-42A8-4720-B59B-C8B45883D9AB}" type="presParOf" srcId="{E25822F4-3F34-4EF6-A5A3-F6B4950D9FAE}" destId="{0A6021FC-BE72-44F2-8BB1-140D63786EAC}" srcOrd="1" destOrd="0" presId="urn:microsoft.com/office/officeart/2005/8/layout/hierarchy1"/>
    <dgm:cxn modelId="{7BBF4CCF-8DB5-491E-ACA7-342A5F33C8D3}" type="presParOf" srcId="{E6AECD66-E739-40BA-84FB-11EEA5EBB88B}" destId="{DA91D781-0464-4E93-B04F-BC4C86391C31}" srcOrd="2" destOrd="0" presId="urn:microsoft.com/office/officeart/2005/8/layout/hierarchy1"/>
    <dgm:cxn modelId="{16BFF46D-A53D-4CB6-93E5-3DA24A302629}" type="presParOf" srcId="{E6AECD66-E739-40BA-84FB-11EEA5EBB88B}" destId="{3EF1DBE7-E467-444D-A0F1-C74956398CD5}" srcOrd="3" destOrd="0" presId="urn:microsoft.com/office/officeart/2005/8/layout/hierarchy1"/>
    <dgm:cxn modelId="{E6842848-9E2E-4A4D-8354-D49059AA4CAB}" type="presParOf" srcId="{3EF1DBE7-E467-444D-A0F1-C74956398CD5}" destId="{C15A1BA0-C72E-4735-997C-B18D3507DECB}" srcOrd="0" destOrd="0" presId="urn:microsoft.com/office/officeart/2005/8/layout/hierarchy1"/>
    <dgm:cxn modelId="{490CDD17-54A3-45F7-81F1-4D0B5FB2CC56}" type="presParOf" srcId="{C15A1BA0-C72E-4735-997C-B18D3507DECB}" destId="{90998C65-D495-4BAF-A8D8-3C27896CAF09}" srcOrd="0" destOrd="0" presId="urn:microsoft.com/office/officeart/2005/8/layout/hierarchy1"/>
    <dgm:cxn modelId="{362642C1-916B-4A80-A38C-EFBB0AB65F57}" type="presParOf" srcId="{C15A1BA0-C72E-4735-997C-B18D3507DECB}" destId="{BFF26CC2-8956-4D51-BB29-794C373DD3B8}" srcOrd="1" destOrd="0" presId="urn:microsoft.com/office/officeart/2005/8/layout/hierarchy1"/>
    <dgm:cxn modelId="{E3B41235-BC77-4B30-8F81-0F3314641566}" type="presParOf" srcId="{3EF1DBE7-E467-444D-A0F1-C74956398CD5}" destId="{47D50437-0FCF-4711-8B9E-5213FF8D9007}" srcOrd="1" destOrd="0" presId="urn:microsoft.com/office/officeart/2005/8/layout/hierarchy1"/>
    <dgm:cxn modelId="{A33B8611-A750-4A83-B46A-7DE861DAF0A5}" type="presParOf" srcId="{47D50437-0FCF-4711-8B9E-5213FF8D9007}" destId="{FD6E4CDB-7E33-443F-A9DB-C03BB2649218}" srcOrd="0" destOrd="0" presId="urn:microsoft.com/office/officeart/2005/8/layout/hierarchy1"/>
    <dgm:cxn modelId="{941C7496-9C55-42DA-864E-C629679B8666}" type="presParOf" srcId="{47D50437-0FCF-4711-8B9E-5213FF8D9007}" destId="{AD710AE1-6022-4B72-80B1-DE1F6423FF5B}" srcOrd="1" destOrd="0" presId="urn:microsoft.com/office/officeart/2005/8/layout/hierarchy1"/>
    <dgm:cxn modelId="{523C6C8D-13CA-4474-8D82-A4E0A52CB4F4}" type="presParOf" srcId="{AD710AE1-6022-4B72-80B1-DE1F6423FF5B}" destId="{446CDDF7-5979-4489-BE29-EA3399A9EE4E}" srcOrd="0" destOrd="0" presId="urn:microsoft.com/office/officeart/2005/8/layout/hierarchy1"/>
    <dgm:cxn modelId="{075BA6E7-E7E5-4693-86B8-9E410BE2E686}" type="presParOf" srcId="{446CDDF7-5979-4489-BE29-EA3399A9EE4E}" destId="{66318B0F-CF23-463D-A5E0-1BE65BD65BCA}" srcOrd="0" destOrd="0" presId="urn:microsoft.com/office/officeart/2005/8/layout/hierarchy1"/>
    <dgm:cxn modelId="{BFFD9A51-5FAD-4E1D-90AB-D1AFEDBAD7B5}" type="presParOf" srcId="{446CDDF7-5979-4489-BE29-EA3399A9EE4E}" destId="{E5C09697-9261-46A7-B16C-57E79AC3138D}" srcOrd="1" destOrd="0" presId="urn:microsoft.com/office/officeart/2005/8/layout/hierarchy1"/>
    <dgm:cxn modelId="{176C7A14-45FD-4102-B126-F175CE4D29B9}" type="presParOf" srcId="{AD710AE1-6022-4B72-80B1-DE1F6423FF5B}" destId="{29A2965E-B2A4-4010-8AF2-88DB2BD8713E}" srcOrd="1" destOrd="0" presId="urn:microsoft.com/office/officeart/2005/8/layout/hierarchy1"/>
    <dgm:cxn modelId="{E96C7903-7E0C-4B1B-A33F-E5CA7C6028A7}" type="presParOf" srcId="{29A2965E-B2A4-4010-8AF2-88DB2BD8713E}" destId="{C77F8BE4-511B-475D-9CC1-D482F81573B7}" srcOrd="0" destOrd="0" presId="urn:microsoft.com/office/officeart/2005/8/layout/hierarchy1"/>
    <dgm:cxn modelId="{B9D617D2-73C1-4149-B7C3-BEA50A79411F}" type="presParOf" srcId="{29A2965E-B2A4-4010-8AF2-88DB2BD8713E}" destId="{498046FB-77D8-44DE-A87E-3BE2EB403C65}" srcOrd="1" destOrd="0" presId="urn:microsoft.com/office/officeart/2005/8/layout/hierarchy1"/>
    <dgm:cxn modelId="{92DECD22-B717-41EC-BEEE-C82E9A348E8E}" type="presParOf" srcId="{498046FB-77D8-44DE-A87E-3BE2EB403C65}" destId="{E91063D0-C9AD-407F-81F7-007F7419CE34}" srcOrd="0" destOrd="0" presId="urn:microsoft.com/office/officeart/2005/8/layout/hierarchy1"/>
    <dgm:cxn modelId="{C5B5C80D-7659-4A48-BF07-264929DC5F83}" type="presParOf" srcId="{E91063D0-C9AD-407F-81F7-007F7419CE34}" destId="{C699062C-8957-4211-A387-B898E9227BD1}" srcOrd="0" destOrd="0" presId="urn:microsoft.com/office/officeart/2005/8/layout/hierarchy1"/>
    <dgm:cxn modelId="{849563A5-F100-495F-BB1F-A84430A150FC}" type="presParOf" srcId="{E91063D0-C9AD-407F-81F7-007F7419CE34}" destId="{7C4082E7-FDF0-49F8-A713-81BC8F71D95B}" srcOrd="1" destOrd="0" presId="urn:microsoft.com/office/officeart/2005/8/layout/hierarchy1"/>
    <dgm:cxn modelId="{33E21673-8A03-422A-BCC0-D9151BBF4C73}" type="presParOf" srcId="{498046FB-77D8-44DE-A87E-3BE2EB403C65}" destId="{B728FBD4-5CF8-4AF3-AF46-466BB808DFA3}" srcOrd="1" destOrd="0" presId="urn:microsoft.com/office/officeart/2005/8/layout/hierarchy1"/>
    <dgm:cxn modelId="{DD7E1BC4-12E7-4DB3-8B25-51372B985457}" type="presParOf" srcId="{47D50437-0FCF-4711-8B9E-5213FF8D9007}" destId="{662E738F-3013-4251-85BE-F3FFCB0E0D7E}" srcOrd="2" destOrd="0" presId="urn:microsoft.com/office/officeart/2005/8/layout/hierarchy1"/>
    <dgm:cxn modelId="{570333D1-F32A-41F3-9682-92A840D75C67}" type="presParOf" srcId="{47D50437-0FCF-4711-8B9E-5213FF8D9007}" destId="{1386793E-6AA1-4DA1-9B7F-C7E9F276F5D6}" srcOrd="3" destOrd="0" presId="urn:microsoft.com/office/officeart/2005/8/layout/hierarchy1"/>
    <dgm:cxn modelId="{9EBF8AC8-B503-4E89-8DEE-E3923F0A2658}" type="presParOf" srcId="{1386793E-6AA1-4DA1-9B7F-C7E9F276F5D6}" destId="{4532302B-AE60-4578-B17E-E184A11D1215}" srcOrd="0" destOrd="0" presId="urn:microsoft.com/office/officeart/2005/8/layout/hierarchy1"/>
    <dgm:cxn modelId="{C03C9085-54CB-47A5-BD9F-265C08A5561E}" type="presParOf" srcId="{4532302B-AE60-4578-B17E-E184A11D1215}" destId="{6EFCC769-7FE2-48A8-AE75-6F40E781FFEF}" srcOrd="0" destOrd="0" presId="urn:microsoft.com/office/officeart/2005/8/layout/hierarchy1"/>
    <dgm:cxn modelId="{ECF753F6-55E5-4D61-B8D8-DDBC649D2A15}" type="presParOf" srcId="{4532302B-AE60-4578-B17E-E184A11D1215}" destId="{BE7F44F0-9564-4087-B40B-71BF86719C25}" srcOrd="1" destOrd="0" presId="urn:microsoft.com/office/officeart/2005/8/layout/hierarchy1"/>
    <dgm:cxn modelId="{B4D8BAA5-A4F7-4F53-BDE1-70471E280596}" type="presParOf" srcId="{1386793E-6AA1-4DA1-9B7F-C7E9F276F5D6}" destId="{BCC7BB0C-E081-48DD-8B80-E784E37C2F6A}" srcOrd="1" destOrd="0" presId="urn:microsoft.com/office/officeart/2005/8/layout/hierarchy1"/>
    <dgm:cxn modelId="{0F43F38F-0BA2-4F52-AE98-A20B28A4861C}" type="presParOf" srcId="{BCC7BB0C-E081-48DD-8B80-E784E37C2F6A}" destId="{BB98A515-77CD-4C6E-A263-2B265BF4B7DB}" srcOrd="0" destOrd="0" presId="urn:microsoft.com/office/officeart/2005/8/layout/hierarchy1"/>
    <dgm:cxn modelId="{2C53F767-3304-4330-92D3-36C959D12224}" type="presParOf" srcId="{BCC7BB0C-E081-48DD-8B80-E784E37C2F6A}" destId="{80B9582C-BE39-48EE-8807-5D7643C5E0D3}" srcOrd="1" destOrd="0" presId="urn:microsoft.com/office/officeart/2005/8/layout/hierarchy1"/>
    <dgm:cxn modelId="{CE2AD22E-24E3-4A7F-8EDE-0117C9AE2895}" type="presParOf" srcId="{80B9582C-BE39-48EE-8807-5D7643C5E0D3}" destId="{BF278A9E-059B-44F3-B6CD-9F40DECA0A2C}" srcOrd="0" destOrd="0" presId="urn:microsoft.com/office/officeart/2005/8/layout/hierarchy1"/>
    <dgm:cxn modelId="{76212ADF-47E5-4807-8579-533F6EAA5947}" type="presParOf" srcId="{BF278A9E-059B-44F3-B6CD-9F40DECA0A2C}" destId="{CFBABBA1-422C-43B4-B631-D571FE887B92}" srcOrd="0" destOrd="0" presId="urn:microsoft.com/office/officeart/2005/8/layout/hierarchy1"/>
    <dgm:cxn modelId="{8AC0C21C-3FAF-4011-BCC7-4362D9721C8A}" type="presParOf" srcId="{BF278A9E-059B-44F3-B6CD-9F40DECA0A2C}" destId="{B1BF4789-7FE7-4693-AD57-0F39A79DA0CB}" srcOrd="1" destOrd="0" presId="urn:microsoft.com/office/officeart/2005/8/layout/hierarchy1"/>
    <dgm:cxn modelId="{F063BB4B-1199-451B-954F-2C08A74713D4}" type="presParOf" srcId="{80B9582C-BE39-48EE-8807-5D7643C5E0D3}" destId="{FDB74A54-B15A-424A-8385-A5828F7441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4A0F9-A3BF-4895-BA99-F76EC6C9184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7DD28-0DB7-4C73-AB03-C2405A8248B8}">
      <dgm:prSet phldrT="[Текст]"/>
      <dgm:spPr/>
      <dgm:t>
        <a:bodyPr/>
        <a:lstStyle/>
        <a:p>
          <a:r>
            <a:rPr lang="uk-UA" dirty="0" smtClean="0"/>
            <a:t>Рослинного походження</a:t>
          </a:r>
          <a:endParaRPr lang="ru-RU" dirty="0"/>
        </a:p>
      </dgm:t>
    </dgm:pt>
    <dgm:pt modelId="{9CE89863-A300-475A-9082-66224ADDF01C}" type="parTrans" cxnId="{B1BD5DC4-964D-4794-9A70-831A2A352483}">
      <dgm:prSet/>
      <dgm:spPr/>
      <dgm:t>
        <a:bodyPr/>
        <a:lstStyle/>
        <a:p>
          <a:endParaRPr lang="ru-RU"/>
        </a:p>
      </dgm:t>
    </dgm:pt>
    <dgm:pt modelId="{AA717392-B2A7-4D16-8ACB-C97E10E0C1DE}" type="sibTrans" cxnId="{B1BD5DC4-964D-4794-9A70-831A2A352483}">
      <dgm:prSet/>
      <dgm:spPr/>
      <dgm:t>
        <a:bodyPr/>
        <a:lstStyle/>
        <a:p>
          <a:endParaRPr lang="ru-RU"/>
        </a:p>
      </dgm:t>
    </dgm:pt>
    <dgm:pt modelId="{8C52E612-6017-42D5-B787-63CF3A264FC2}">
      <dgm:prSet phldrT="[Текст]"/>
      <dgm:spPr/>
      <dgm:t>
        <a:bodyPr/>
        <a:lstStyle/>
        <a:p>
          <a:r>
            <a:rPr lang="uk-UA" dirty="0" smtClean="0"/>
            <a:t>бавовняне</a:t>
          </a:r>
          <a:endParaRPr lang="ru-RU" dirty="0"/>
        </a:p>
      </dgm:t>
    </dgm:pt>
    <dgm:pt modelId="{9E2A27F8-7A0E-4C5D-A2F1-9351B603543D}" type="parTrans" cxnId="{0324A0EB-4486-4166-9A56-AB636F875D8D}">
      <dgm:prSet/>
      <dgm:spPr/>
      <dgm:t>
        <a:bodyPr/>
        <a:lstStyle/>
        <a:p>
          <a:endParaRPr lang="ru-RU"/>
        </a:p>
      </dgm:t>
    </dgm:pt>
    <dgm:pt modelId="{532E5351-ED9E-499A-83E1-7AA2DE9300AB}" type="sibTrans" cxnId="{0324A0EB-4486-4166-9A56-AB636F875D8D}">
      <dgm:prSet/>
      <dgm:spPr/>
      <dgm:t>
        <a:bodyPr/>
        <a:lstStyle/>
        <a:p>
          <a:endParaRPr lang="ru-RU"/>
        </a:p>
      </dgm:t>
    </dgm:pt>
    <dgm:pt modelId="{4C130860-1CB2-4FA2-86B7-C737DCEABE22}">
      <dgm:prSet phldrT="[Текст]"/>
      <dgm:spPr/>
      <dgm:t>
        <a:bodyPr/>
        <a:lstStyle/>
        <a:p>
          <a:r>
            <a:rPr lang="uk-UA" dirty="0" smtClean="0"/>
            <a:t>лляне</a:t>
          </a:r>
          <a:endParaRPr lang="ru-RU" dirty="0"/>
        </a:p>
      </dgm:t>
    </dgm:pt>
    <dgm:pt modelId="{A3A7925C-9FEF-4747-9B0B-5BC44D03A72C}" type="parTrans" cxnId="{CBD49E09-7FEC-4A20-A37B-07D17F774C6B}">
      <dgm:prSet/>
      <dgm:spPr/>
      <dgm:t>
        <a:bodyPr/>
        <a:lstStyle/>
        <a:p>
          <a:endParaRPr lang="ru-RU"/>
        </a:p>
      </dgm:t>
    </dgm:pt>
    <dgm:pt modelId="{211BE90C-0361-4087-B45C-1F934A811112}" type="sibTrans" cxnId="{CBD49E09-7FEC-4A20-A37B-07D17F774C6B}">
      <dgm:prSet/>
      <dgm:spPr/>
      <dgm:t>
        <a:bodyPr/>
        <a:lstStyle/>
        <a:p>
          <a:endParaRPr lang="ru-RU"/>
        </a:p>
      </dgm:t>
    </dgm:pt>
    <dgm:pt modelId="{226C268F-E96E-44D3-AB67-993742DBADC5}">
      <dgm:prSet phldrT="[Текст]"/>
      <dgm:spPr/>
      <dgm:t>
        <a:bodyPr/>
        <a:lstStyle/>
        <a:p>
          <a:r>
            <a:rPr lang="uk-UA" dirty="0" smtClean="0"/>
            <a:t>Тваринного походження</a:t>
          </a:r>
          <a:endParaRPr lang="ru-RU" dirty="0"/>
        </a:p>
      </dgm:t>
    </dgm:pt>
    <dgm:pt modelId="{8297393B-DF2C-4A11-96EC-8EF682EF2DBC}" type="parTrans" cxnId="{EB472A8C-3A9D-4A6C-BE42-0C0381E419C7}">
      <dgm:prSet/>
      <dgm:spPr/>
      <dgm:t>
        <a:bodyPr/>
        <a:lstStyle/>
        <a:p>
          <a:endParaRPr lang="ru-RU"/>
        </a:p>
      </dgm:t>
    </dgm:pt>
    <dgm:pt modelId="{25A580EA-2FFA-43A2-BD2D-B0D5D01A2B98}" type="sibTrans" cxnId="{EB472A8C-3A9D-4A6C-BE42-0C0381E419C7}">
      <dgm:prSet/>
      <dgm:spPr/>
      <dgm:t>
        <a:bodyPr/>
        <a:lstStyle/>
        <a:p>
          <a:endParaRPr lang="ru-RU"/>
        </a:p>
      </dgm:t>
    </dgm:pt>
    <dgm:pt modelId="{3CB73913-4D4C-400F-8A61-DE09E84DBA13}">
      <dgm:prSet phldrT="[Текст]"/>
      <dgm:spPr/>
      <dgm:t>
        <a:bodyPr/>
        <a:lstStyle/>
        <a:p>
          <a:r>
            <a:rPr lang="uk-UA" dirty="0" smtClean="0"/>
            <a:t>вовняне</a:t>
          </a:r>
          <a:endParaRPr lang="ru-RU" dirty="0"/>
        </a:p>
      </dgm:t>
    </dgm:pt>
    <dgm:pt modelId="{0AEBDA78-4BC9-4179-84D4-98BA8804C1F6}" type="parTrans" cxnId="{AB94B3C7-538C-47FD-8637-AADD3316DB17}">
      <dgm:prSet/>
      <dgm:spPr/>
      <dgm:t>
        <a:bodyPr/>
        <a:lstStyle/>
        <a:p>
          <a:endParaRPr lang="ru-RU"/>
        </a:p>
      </dgm:t>
    </dgm:pt>
    <dgm:pt modelId="{4B989648-1EC5-4824-9EA5-2673EF555EEE}" type="sibTrans" cxnId="{AB94B3C7-538C-47FD-8637-AADD3316DB17}">
      <dgm:prSet/>
      <dgm:spPr/>
      <dgm:t>
        <a:bodyPr/>
        <a:lstStyle/>
        <a:p>
          <a:endParaRPr lang="ru-RU"/>
        </a:p>
      </dgm:t>
    </dgm:pt>
    <dgm:pt modelId="{755F0532-2C3A-4A8F-9FA8-AFBF7EAD0741}">
      <dgm:prSet phldrT="[Текст]"/>
      <dgm:spPr/>
      <dgm:t>
        <a:bodyPr/>
        <a:lstStyle/>
        <a:p>
          <a:r>
            <a:rPr lang="uk-UA" dirty="0" smtClean="0"/>
            <a:t>шовкове</a:t>
          </a:r>
          <a:endParaRPr lang="ru-RU" dirty="0"/>
        </a:p>
      </dgm:t>
    </dgm:pt>
    <dgm:pt modelId="{25EB4ED0-C312-49C7-BF4D-8B2D9358B0C4}" type="parTrans" cxnId="{F6B16A3B-B0EC-49D8-8745-27DB8879FFC1}">
      <dgm:prSet/>
      <dgm:spPr/>
      <dgm:t>
        <a:bodyPr/>
        <a:lstStyle/>
        <a:p>
          <a:endParaRPr lang="ru-RU"/>
        </a:p>
      </dgm:t>
    </dgm:pt>
    <dgm:pt modelId="{01095A07-14D6-42B3-BEDF-8A8BCD5FC191}" type="sibTrans" cxnId="{F6B16A3B-B0EC-49D8-8745-27DB8879FFC1}">
      <dgm:prSet/>
      <dgm:spPr/>
      <dgm:t>
        <a:bodyPr/>
        <a:lstStyle/>
        <a:p>
          <a:endParaRPr lang="ru-RU"/>
        </a:p>
      </dgm:t>
    </dgm:pt>
    <dgm:pt modelId="{A53A7393-5E83-482A-BE16-0E20E3EE0C7E}">
      <dgm:prSet phldrT="[Текст]"/>
      <dgm:spPr/>
      <dgm:t>
        <a:bodyPr/>
        <a:lstStyle/>
        <a:p>
          <a:r>
            <a:rPr lang="uk-UA" dirty="0" smtClean="0"/>
            <a:t>Мінерального походження</a:t>
          </a:r>
          <a:endParaRPr lang="ru-RU" dirty="0"/>
        </a:p>
      </dgm:t>
    </dgm:pt>
    <dgm:pt modelId="{1F3F6985-EA37-4E00-ABC2-7E0EDC61C05B}" type="parTrans" cxnId="{7E2BB53B-DC32-46E5-816C-3F42DA770724}">
      <dgm:prSet/>
      <dgm:spPr/>
      <dgm:t>
        <a:bodyPr/>
        <a:lstStyle/>
        <a:p>
          <a:endParaRPr lang="ru-RU"/>
        </a:p>
      </dgm:t>
    </dgm:pt>
    <dgm:pt modelId="{C718D756-78E5-46B8-9D80-99DB4303E27C}" type="sibTrans" cxnId="{7E2BB53B-DC32-46E5-816C-3F42DA770724}">
      <dgm:prSet/>
      <dgm:spPr/>
      <dgm:t>
        <a:bodyPr/>
        <a:lstStyle/>
        <a:p>
          <a:endParaRPr lang="ru-RU"/>
        </a:p>
      </dgm:t>
    </dgm:pt>
    <dgm:pt modelId="{E30204A9-2CA4-4C47-BCD9-731BB34D124F}">
      <dgm:prSet phldrT="[Текст]"/>
      <dgm:spPr/>
      <dgm:t>
        <a:bodyPr/>
        <a:lstStyle/>
        <a:p>
          <a:r>
            <a:rPr lang="uk-UA" dirty="0" smtClean="0"/>
            <a:t>азбестове</a:t>
          </a:r>
          <a:endParaRPr lang="ru-RU" dirty="0"/>
        </a:p>
      </dgm:t>
    </dgm:pt>
    <dgm:pt modelId="{98CA8B79-4D9A-452B-9A53-6A04CC760B78}" type="parTrans" cxnId="{BD09484B-828D-4C37-9C7F-1A939B244278}">
      <dgm:prSet/>
      <dgm:spPr/>
      <dgm:t>
        <a:bodyPr/>
        <a:lstStyle/>
        <a:p>
          <a:endParaRPr lang="ru-RU"/>
        </a:p>
      </dgm:t>
    </dgm:pt>
    <dgm:pt modelId="{7B22A607-8782-4AA2-B47B-3AC23A66F45A}" type="sibTrans" cxnId="{BD09484B-828D-4C37-9C7F-1A939B244278}">
      <dgm:prSet/>
      <dgm:spPr/>
      <dgm:t>
        <a:bodyPr/>
        <a:lstStyle/>
        <a:p>
          <a:endParaRPr lang="ru-RU"/>
        </a:p>
      </dgm:t>
    </dgm:pt>
    <dgm:pt modelId="{971B057F-576B-462F-8000-D573FFB6699E}">
      <dgm:prSet phldrT="[Текст]"/>
      <dgm:spPr/>
      <dgm:t>
        <a:bodyPr/>
        <a:lstStyle/>
        <a:p>
          <a:r>
            <a:rPr lang="uk-UA" dirty="0" smtClean="0"/>
            <a:t>конопляне</a:t>
          </a:r>
          <a:endParaRPr lang="ru-RU" dirty="0"/>
        </a:p>
      </dgm:t>
    </dgm:pt>
    <dgm:pt modelId="{E1AEE5B0-7437-41D5-BF0C-A0B9042B1153}" type="parTrans" cxnId="{D23CB1B2-DC4D-44F7-9954-68BACEF35636}">
      <dgm:prSet/>
      <dgm:spPr/>
      <dgm:t>
        <a:bodyPr/>
        <a:lstStyle/>
        <a:p>
          <a:endParaRPr lang="ru-RU"/>
        </a:p>
      </dgm:t>
    </dgm:pt>
    <dgm:pt modelId="{878B42F1-414F-4E70-AD9E-20A490B57A78}" type="sibTrans" cxnId="{D23CB1B2-DC4D-44F7-9954-68BACEF35636}">
      <dgm:prSet/>
      <dgm:spPr/>
      <dgm:t>
        <a:bodyPr/>
        <a:lstStyle/>
        <a:p>
          <a:endParaRPr lang="ru-RU"/>
        </a:p>
      </dgm:t>
    </dgm:pt>
    <dgm:pt modelId="{92D907EA-625F-4565-B6F5-7E1C8BBFF981}" type="pres">
      <dgm:prSet presAssocID="{F004A0F9-A3BF-4895-BA99-F76EC6C91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F1C18-EBE2-42E6-AE7F-B6AC7C119CA9}" type="pres">
      <dgm:prSet presAssocID="{28A7DD28-0DB7-4C73-AB03-C2405A8248B8}" presName="linNode" presStyleCnt="0"/>
      <dgm:spPr/>
    </dgm:pt>
    <dgm:pt modelId="{C1831F4B-74AE-4A76-9332-8EB5D7FB3344}" type="pres">
      <dgm:prSet presAssocID="{28A7DD28-0DB7-4C73-AB03-C2405A8248B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171C0-31C2-4370-820A-E47C218CE51B}" type="pres">
      <dgm:prSet presAssocID="{28A7DD28-0DB7-4C73-AB03-C2405A8248B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C1FD-5CFA-4BC0-B1BE-A361C37938F3}" type="pres">
      <dgm:prSet presAssocID="{AA717392-B2A7-4D16-8ACB-C97E10E0C1DE}" presName="sp" presStyleCnt="0"/>
      <dgm:spPr/>
    </dgm:pt>
    <dgm:pt modelId="{379DF39E-D4AA-40A5-83C7-3F900E0903D3}" type="pres">
      <dgm:prSet presAssocID="{226C268F-E96E-44D3-AB67-993742DBADC5}" presName="linNode" presStyleCnt="0"/>
      <dgm:spPr/>
    </dgm:pt>
    <dgm:pt modelId="{876E2901-B97C-4B46-B8E1-29FECF32F0BB}" type="pres">
      <dgm:prSet presAssocID="{226C268F-E96E-44D3-AB67-993742DBAD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8C8F-A8BE-46F5-A3B6-A6A782A61EF2}" type="pres">
      <dgm:prSet presAssocID="{226C268F-E96E-44D3-AB67-993742DBAD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215D-FFCD-4A03-8D4A-A586ADA3EEC8}" type="pres">
      <dgm:prSet presAssocID="{25A580EA-2FFA-43A2-BD2D-B0D5D01A2B98}" presName="sp" presStyleCnt="0"/>
      <dgm:spPr/>
    </dgm:pt>
    <dgm:pt modelId="{82CF1913-FAF9-462B-A6A2-A0C1EC054829}" type="pres">
      <dgm:prSet presAssocID="{A53A7393-5E83-482A-BE16-0E20E3EE0C7E}" presName="linNode" presStyleCnt="0"/>
      <dgm:spPr/>
    </dgm:pt>
    <dgm:pt modelId="{EF6F4A6A-0BA3-4858-9B42-0644519A8CF8}" type="pres">
      <dgm:prSet presAssocID="{A53A7393-5E83-482A-BE16-0E20E3EE0C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9C82E-4E2C-4AD2-971E-80DCAA74403D}" type="pres">
      <dgm:prSet presAssocID="{A53A7393-5E83-482A-BE16-0E20E3EE0C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16A3B-B0EC-49D8-8745-27DB8879FFC1}" srcId="{226C268F-E96E-44D3-AB67-993742DBADC5}" destId="{755F0532-2C3A-4A8F-9FA8-AFBF7EAD0741}" srcOrd="1" destOrd="0" parTransId="{25EB4ED0-C312-49C7-BF4D-8B2D9358B0C4}" sibTransId="{01095A07-14D6-42B3-BEDF-8A8BCD5FC191}"/>
    <dgm:cxn modelId="{F76AA642-CEF8-4ED4-9DA9-747A001BF1D0}" type="presOf" srcId="{8C52E612-6017-42D5-B787-63CF3A264FC2}" destId="{3B4171C0-31C2-4370-820A-E47C218CE51B}" srcOrd="0" destOrd="0" presId="urn:microsoft.com/office/officeart/2005/8/layout/vList5"/>
    <dgm:cxn modelId="{CBD49E09-7FEC-4A20-A37B-07D17F774C6B}" srcId="{28A7DD28-0DB7-4C73-AB03-C2405A8248B8}" destId="{4C130860-1CB2-4FA2-86B7-C737DCEABE22}" srcOrd="1" destOrd="0" parTransId="{A3A7925C-9FEF-4747-9B0B-5BC44D03A72C}" sibTransId="{211BE90C-0361-4087-B45C-1F934A811112}"/>
    <dgm:cxn modelId="{BD09484B-828D-4C37-9C7F-1A939B244278}" srcId="{A53A7393-5E83-482A-BE16-0E20E3EE0C7E}" destId="{E30204A9-2CA4-4C47-BCD9-731BB34D124F}" srcOrd="0" destOrd="0" parTransId="{98CA8B79-4D9A-452B-9A53-6A04CC760B78}" sibTransId="{7B22A607-8782-4AA2-B47B-3AC23A66F45A}"/>
    <dgm:cxn modelId="{AB94B3C7-538C-47FD-8637-AADD3316DB17}" srcId="{226C268F-E96E-44D3-AB67-993742DBADC5}" destId="{3CB73913-4D4C-400F-8A61-DE09E84DBA13}" srcOrd="0" destOrd="0" parTransId="{0AEBDA78-4BC9-4179-84D4-98BA8804C1F6}" sibTransId="{4B989648-1EC5-4824-9EA5-2673EF555EEE}"/>
    <dgm:cxn modelId="{BEA79899-C7DC-4658-B0EF-7E67E2BD535D}" type="presOf" srcId="{F004A0F9-A3BF-4895-BA99-F76EC6C91846}" destId="{92D907EA-625F-4565-B6F5-7E1C8BBFF981}" srcOrd="0" destOrd="0" presId="urn:microsoft.com/office/officeart/2005/8/layout/vList5"/>
    <dgm:cxn modelId="{804D2329-E582-4165-A94F-F0A0A4BC81E0}" type="presOf" srcId="{A53A7393-5E83-482A-BE16-0E20E3EE0C7E}" destId="{EF6F4A6A-0BA3-4858-9B42-0644519A8CF8}" srcOrd="0" destOrd="0" presId="urn:microsoft.com/office/officeart/2005/8/layout/vList5"/>
    <dgm:cxn modelId="{18628DEB-9F07-4003-BB7F-8596FD163DFE}" type="presOf" srcId="{755F0532-2C3A-4A8F-9FA8-AFBF7EAD0741}" destId="{DB3F8C8F-A8BE-46F5-A3B6-A6A782A61EF2}" srcOrd="0" destOrd="1" presId="urn:microsoft.com/office/officeart/2005/8/layout/vList5"/>
    <dgm:cxn modelId="{B1BD5DC4-964D-4794-9A70-831A2A352483}" srcId="{F004A0F9-A3BF-4895-BA99-F76EC6C91846}" destId="{28A7DD28-0DB7-4C73-AB03-C2405A8248B8}" srcOrd="0" destOrd="0" parTransId="{9CE89863-A300-475A-9082-66224ADDF01C}" sibTransId="{AA717392-B2A7-4D16-8ACB-C97E10E0C1DE}"/>
    <dgm:cxn modelId="{EB472A8C-3A9D-4A6C-BE42-0C0381E419C7}" srcId="{F004A0F9-A3BF-4895-BA99-F76EC6C91846}" destId="{226C268F-E96E-44D3-AB67-993742DBADC5}" srcOrd="1" destOrd="0" parTransId="{8297393B-DF2C-4A11-96EC-8EF682EF2DBC}" sibTransId="{25A580EA-2FFA-43A2-BD2D-B0D5D01A2B98}"/>
    <dgm:cxn modelId="{2B6EEA10-9C23-4DC8-94C0-3D81E86586E2}" type="presOf" srcId="{3CB73913-4D4C-400F-8A61-DE09E84DBA13}" destId="{DB3F8C8F-A8BE-46F5-A3B6-A6A782A61EF2}" srcOrd="0" destOrd="0" presId="urn:microsoft.com/office/officeart/2005/8/layout/vList5"/>
    <dgm:cxn modelId="{83056942-3F37-4972-9B69-FC1C2D95BE1F}" type="presOf" srcId="{4C130860-1CB2-4FA2-86B7-C737DCEABE22}" destId="{3B4171C0-31C2-4370-820A-E47C218CE51B}" srcOrd="0" destOrd="1" presId="urn:microsoft.com/office/officeart/2005/8/layout/vList5"/>
    <dgm:cxn modelId="{87F99AF6-2D7F-47C3-83E9-EE5C089BC80B}" type="presOf" srcId="{E30204A9-2CA4-4C47-BCD9-731BB34D124F}" destId="{6369C82E-4E2C-4AD2-971E-80DCAA74403D}" srcOrd="0" destOrd="0" presId="urn:microsoft.com/office/officeart/2005/8/layout/vList5"/>
    <dgm:cxn modelId="{7E2BB53B-DC32-46E5-816C-3F42DA770724}" srcId="{F004A0F9-A3BF-4895-BA99-F76EC6C91846}" destId="{A53A7393-5E83-482A-BE16-0E20E3EE0C7E}" srcOrd="2" destOrd="0" parTransId="{1F3F6985-EA37-4E00-ABC2-7E0EDC61C05B}" sibTransId="{C718D756-78E5-46B8-9D80-99DB4303E27C}"/>
    <dgm:cxn modelId="{0324A0EB-4486-4166-9A56-AB636F875D8D}" srcId="{28A7DD28-0DB7-4C73-AB03-C2405A8248B8}" destId="{8C52E612-6017-42D5-B787-63CF3A264FC2}" srcOrd="0" destOrd="0" parTransId="{9E2A27F8-7A0E-4C5D-A2F1-9351B603543D}" sibTransId="{532E5351-ED9E-499A-83E1-7AA2DE9300AB}"/>
    <dgm:cxn modelId="{D23CB1B2-DC4D-44F7-9954-68BACEF35636}" srcId="{28A7DD28-0DB7-4C73-AB03-C2405A8248B8}" destId="{971B057F-576B-462F-8000-D573FFB6699E}" srcOrd="2" destOrd="0" parTransId="{E1AEE5B0-7437-41D5-BF0C-A0B9042B1153}" sibTransId="{878B42F1-414F-4E70-AD9E-20A490B57A78}"/>
    <dgm:cxn modelId="{0663884B-3DA9-499E-BA52-73901891A8F9}" type="presOf" srcId="{971B057F-576B-462F-8000-D573FFB6699E}" destId="{3B4171C0-31C2-4370-820A-E47C218CE51B}" srcOrd="0" destOrd="2" presId="urn:microsoft.com/office/officeart/2005/8/layout/vList5"/>
    <dgm:cxn modelId="{8875A5AD-FFC7-4BFD-B9A4-CB8B5EA39424}" type="presOf" srcId="{28A7DD28-0DB7-4C73-AB03-C2405A8248B8}" destId="{C1831F4B-74AE-4A76-9332-8EB5D7FB3344}" srcOrd="0" destOrd="0" presId="urn:microsoft.com/office/officeart/2005/8/layout/vList5"/>
    <dgm:cxn modelId="{40EAD133-B5E5-4FAA-B670-CF0BC605C237}" type="presOf" srcId="{226C268F-E96E-44D3-AB67-993742DBADC5}" destId="{876E2901-B97C-4B46-B8E1-29FECF32F0BB}" srcOrd="0" destOrd="0" presId="urn:microsoft.com/office/officeart/2005/8/layout/vList5"/>
    <dgm:cxn modelId="{4F48CC1D-5623-4640-AAD7-31AFE3DCBF42}" type="presParOf" srcId="{92D907EA-625F-4565-B6F5-7E1C8BBFF981}" destId="{3B0F1C18-EBE2-42E6-AE7F-B6AC7C119CA9}" srcOrd="0" destOrd="0" presId="urn:microsoft.com/office/officeart/2005/8/layout/vList5"/>
    <dgm:cxn modelId="{6ECEAEFD-79CF-4DD3-A657-DA9C988EEF7C}" type="presParOf" srcId="{3B0F1C18-EBE2-42E6-AE7F-B6AC7C119CA9}" destId="{C1831F4B-74AE-4A76-9332-8EB5D7FB3344}" srcOrd="0" destOrd="0" presId="urn:microsoft.com/office/officeart/2005/8/layout/vList5"/>
    <dgm:cxn modelId="{B7CF17FC-C124-4D9F-B6DF-8937B604F89A}" type="presParOf" srcId="{3B0F1C18-EBE2-42E6-AE7F-B6AC7C119CA9}" destId="{3B4171C0-31C2-4370-820A-E47C218CE51B}" srcOrd="1" destOrd="0" presId="urn:microsoft.com/office/officeart/2005/8/layout/vList5"/>
    <dgm:cxn modelId="{A761D5AA-52C9-44D1-A158-FC28311AD754}" type="presParOf" srcId="{92D907EA-625F-4565-B6F5-7E1C8BBFF981}" destId="{C3ABC1FD-5CFA-4BC0-B1BE-A361C37938F3}" srcOrd="1" destOrd="0" presId="urn:microsoft.com/office/officeart/2005/8/layout/vList5"/>
    <dgm:cxn modelId="{A8F73A6D-DBB5-44E4-B52E-EDCAB9DF2F6A}" type="presParOf" srcId="{92D907EA-625F-4565-B6F5-7E1C8BBFF981}" destId="{379DF39E-D4AA-40A5-83C7-3F900E0903D3}" srcOrd="2" destOrd="0" presId="urn:microsoft.com/office/officeart/2005/8/layout/vList5"/>
    <dgm:cxn modelId="{E048BD3B-9156-4844-9567-B74635964658}" type="presParOf" srcId="{379DF39E-D4AA-40A5-83C7-3F900E0903D3}" destId="{876E2901-B97C-4B46-B8E1-29FECF32F0BB}" srcOrd="0" destOrd="0" presId="urn:microsoft.com/office/officeart/2005/8/layout/vList5"/>
    <dgm:cxn modelId="{01E89354-596B-444A-B0A8-BAFEDDA67934}" type="presParOf" srcId="{379DF39E-D4AA-40A5-83C7-3F900E0903D3}" destId="{DB3F8C8F-A8BE-46F5-A3B6-A6A782A61EF2}" srcOrd="1" destOrd="0" presId="urn:microsoft.com/office/officeart/2005/8/layout/vList5"/>
    <dgm:cxn modelId="{15F05EE7-BEFB-4C60-B0EE-44267BC703DE}" type="presParOf" srcId="{92D907EA-625F-4565-B6F5-7E1C8BBFF981}" destId="{4EDE215D-FFCD-4A03-8D4A-A586ADA3EEC8}" srcOrd="3" destOrd="0" presId="urn:microsoft.com/office/officeart/2005/8/layout/vList5"/>
    <dgm:cxn modelId="{47447474-8460-40D9-B73D-822F1ADD19D2}" type="presParOf" srcId="{92D907EA-625F-4565-B6F5-7E1C8BBFF981}" destId="{82CF1913-FAF9-462B-A6A2-A0C1EC054829}" srcOrd="4" destOrd="0" presId="urn:microsoft.com/office/officeart/2005/8/layout/vList5"/>
    <dgm:cxn modelId="{9CF22E7D-FB1F-4E03-8C76-268EBBC76FAB}" type="presParOf" srcId="{82CF1913-FAF9-462B-A6A2-A0C1EC054829}" destId="{EF6F4A6A-0BA3-4858-9B42-0644519A8CF8}" srcOrd="0" destOrd="0" presId="urn:microsoft.com/office/officeart/2005/8/layout/vList5"/>
    <dgm:cxn modelId="{A20D4F9E-6318-4142-AB0A-640FDEBACB55}" type="presParOf" srcId="{82CF1913-FAF9-462B-A6A2-A0C1EC054829}" destId="{6369C82E-4E2C-4AD2-971E-80DCAA7440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E51DB-4480-450C-B956-3AD91DAEF4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32626-369D-4867-BF20-0E2C8960C773}">
      <dgm:prSet phldrT="[Текст]"/>
      <dgm:spPr/>
      <dgm:t>
        <a:bodyPr/>
        <a:lstStyle/>
        <a:p>
          <a:r>
            <a:rPr lang="uk-UA" dirty="0" smtClean="0"/>
            <a:t>Штучні</a:t>
          </a:r>
          <a:endParaRPr lang="ru-RU" dirty="0"/>
        </a:p>
      </dgm:t>
    </dgm:pt>
    <dgm:pt modelId="{FD961345-BD5D-4A7E-8167-774F2281D4A0}" type="parTrans" cxnId="{B40699B9-8508-42DB-A112-2B23A96BC376}">
      <dgm:prSet/>
      <dgm:spPr/>
      <dgm:t>
        <a:bodyPr/>
        <a:lstStyle/>
        <a:p>
          <a:endParaRPr lang="ru-RU"/>
        </a:p>
      </dgm:t>
    </dgm:pt>
    <dgm:pt modelId="{A72BAAB1-D7D7-42E3-BE44-D39E9BD2691D}" type="sibTrans" cxnId="{B40699B9-8508-42DB-A112-2B23A96BC376}">
      <dgm:prSet/>
      <dgm:spPr/>
      <dgm:t>
        <a:bodyPr/>
        <a:lstStyle/>
        <a:p>
          <a:endParaRPr lang="ru-RU"/>
        </a:p>
      </dgm:t>
    </dgm:pt>
    <dgm:pt modelId="{CF37E6A3-55E3-4513-937F-1F15637AFEEB}">
      <dgm:prSet phldrT="[Текст]"/>
      <dgm:spPr/>
      <dgm:t>
        <a:bodyPr/>
        <a:lstStyle/>
        <a:p>
          <a:r>
            <a:rPr lang="uk-UA" dirty="0" smtClean="0"/>
            <a:t>віскозне</a:t>
          </a:r>
          <a:endParaRPr lang="ru-RU" dirty="0"/>
        </a:p>
      </dgm:t>
    </dgm:pt>
    <dgm:pt modelId="{16E82893-965B-400D-B384-35C3ADDD0AED}" type="parTrans" cxnId="{B91F89E9-41DD-46BF-9BD6-F58A7856CFA0}">
      <dgm:prSet/>
      <dgm:spPr/>
      <dgm:t>
        <a:bodyPr/>
        <a:lstStyle/>
        <a:p>
          <a:endParaRPr lang="ru-RU"/>
        </a:p>
      </dgm:t>
    </dgm:pt>
    <dgm:pt modelId="{3038D392-1B4A-4C59-AD40-AFFEC0340DE3}" type="sibTrans" cxnId="{B91F89E9-41DD-46BF-9BD6-F58A7856CFA0}">
      <dgm:prSet/>
      <dgm:spPr/>
      <dgm:t>
        <a:bodyPr/>
        <a:lstStyle/>
        <a:p>
          <a:endParaRPr lang="ru-RU"/>
        </a:p>
      </dgm:t>
    </dgm:pt>
    <dgm:pt modelId="{687FD6F9-B126-4747-94F9-16BD23DDB1AE}">
      <dgm:prSet phldrT="[Текст]"/>
      <dgm:spPr/>
      <dgm:t>
        <a:bodyPr/>
        <a:lstStyle/>
        <a:p>
          <a:r>
            <a:rPr lang="uk-UA" dirty="0" smtClean="0"/>
            <a:t>ацетатне</a:t>
          </a:r>
          <a:endParaRPr lang="ru-RU" dirty="0"/>
        </a:p>
      </dgm:t>
    </dgm:pt>
    <dgm:pt modelId="{EF1E254B-A0F5-4C41-A2FA-8E20F3286F42}" type="parTrans" cxnId="{A6BFBDEE-4012-4D41-A256-91DEF5AC8152}">
      <dgm:prSet/>
      <dgm:spPr/>
      <dgm:t>
        <a:bodyPr/>
        <a:lstStyle/>
        <a:p>
          <a:endParaRPr lang="ru-RU"/>
        </a:p>
      </dgm:t>
    </dgm:pt>
    <dgm:pt modelId="{148D9C00-DAF1-4009-90BA-EE403E179871}" type="sibTrans" cxnId="{A6BFBDEE-4012-4D41-A256-91DEF5AC8152}">
      <dgm:prSet/>
      <dgm:spPr/>
      <dgm:t>
        <a:bodyPr/>
        <a:lstStyle/>
        <a:p>
          <a:endParaRPr lang="ru-RU"/>
        </a:p>
      </dgm:t>
    </dgm:pt>
    <dgm:pt modelId="{70239291-B9EF-43B2-B33B-D992A089C87A}">
      <dgm:prSet phldrT="[Текст]"/>
      <dgm:spPr/>
      <dgm:t>
        <a:bodyPr/>
        <a:lstStyle/>
        <a:p>
          <a:r>
            <a:rPr lang="uk-UA" dirty="0" smtClean="0"/>
            <a:t>Синтетичні</a:t>
          </a:r>
          <a:endParaRPr lang="ru-RU" dirty="0"/>
        </a:p>
      </dgm:t>
    </dgm:pt>
    <dgm:pt modelId="{2620BEF5-5664-457D-8229-20380169A97C}" type="parTrans" cxnId="{7B7380BC-6BDC-48BE-B019-F49D1B4BDEF5}">
      <dgm:prSet/>
      <dgm:spPr/>
      <dgm:t>
        <a:bodyPr/>
        <a:lstStyle/>
        <a:p>
          <a:endParaRPr lang="ru-RU"/>
        </a:p>
      </dgm:t>
    </dgm:pt>
    <dgm:pt modelId="{9613F0A2-4128-42F8-B0B1-EBECA2E6126D}" type="sibTrans" cxnId="{7B7380BC-6BDC-48BE-B019-F49D1B4BDEF5}">
      <dgm:prSet/>
      <dgm:spPr/>
      <dgm:t>
        <a:bodyPr/>
        <a:lstStyle/>
        <a:p>
          <a:endParaRPr lang="ru-RU"/>
        </a:p>
      </dgm:t>
    </dgm:pt>
    <dgm:pt modelId="{7355DD91-2BDB-40A2-97E0-C7A16991C7F9}">
      <dgm:prSet phldrT="[Текст]"/>
      <dgm:spPr/>
      <dgm:t>
        <a:bodyPr/>
        <a:lstStyle/>
        <a:p>
          <a:r>
            <a:rPr lang="uk-UA" dirty="0" smtClean="0"/>
            <a:t>Капрон</a:t>
          </a:r>
          <a:endParaRPr lang="ru-RU" dirty="0"/>
        </a:p>
      </dgm:t>
    </dgm:pt>
    <dgm:pt modelId="{A4B85C0C-D612-4706-B92B-08642E36D6DD}" type="parTrans" cxnId="{E67DA631-3EDC-46F2-BEB8-B5C44D4C5594}">
      <dgm:prSet/>
      <dgm:spPr/>
      <dgm:t>
        <a:bodyPr/>
        <a:lstStyle/>
        <a:p>
          <a:endParaRPr lang="ru-RU"/>
        </a:p>
      </dgm:t>
    </dgm:pt>
    <dgm:pt modelId="{A10CA037-23A4-4D16-8613-1EBE2D95AC55}" type="sibTrans" cxnId="{E67DA631-3EDC-46F2-BEB8-B5C44D4C5594}">
      <dgm:prSet/>
      <dgm:spPr/>
      <dgm:t>
        <a:bodyPr/>
        <a:lstStyle/>
        <a:p>
          <a:endParaRPr lang="ru-RU"/>
        </a:p>
      </dgm:t>
    </dgm:pt>
    <dgm:pt modelId="{7B485753-1DF2-459C-ADF0-98E8205A79D1}">
      <dgm:prSet phldrT="[Текст]"/>
      <dgm:spPr/>
      <dgm:t>
        <a:bodyPr/>
        <a:lstStyle/>
        <a:p>
          <a:r>
            <a:rPr lang="uk-UA" dirty="0" err="1" smtClean="0"/>
            <a:t>Найлон</a:t>
          </a:r>
          <a:endParaRPr lang="ru-RU" dirty="0"/>
        </a:p>
      </dgm:t>
    </dgm:pt>
    <dgm:pt modelId="{8409FF6E-2F19-4A3A-8C96-7F31C0E8664B}" type="parTrans" cxnId="{A404946F-3FF1-456C-9C16-0177436F18B5}">
      <dgm:prSet/>
      <dgm:spPr/>
      <dgm:t>
        <a:bodyPr/>
        <a:lstStyle/>
        <a:p>
          <a:endParaRPr lang="ru-RU"/>
        </a:p>
      </dgm:t>
    </dgm:pt>
    <dgm:pt modelId="{8EC8F0FF-0240-4ADC-82FA-75A099D1AD5F}" type="sibTrans" cxnId="{A404946F-3FF1-456C-9C16-0177436F18B5}">
      <dgm:prSet/>
      <dgm:spPr/>
      <dgm:t>
        <a:bodyPr/>
        <a:lstStyle/>
        <a:p>
          <a:endParaRPr lang="ru-RU"/>
        </a:p>
      </dgm:t>
    </dgm:pt>
    <dgm:pt modelId="{01D39A0C-7442-40BA-A627-E17CF16BDD99}">
      <dgm:prSet phldrT="[Текст]"/>
      <dgm:spPr/>
      <dgm:t>
        <a:bodyPr/>
        <a:lstStyle/>
        <a:p>
          <a:r>
            <a:rPr lang="uk-UA" dirty="0" smtClean="0"/>
            <a:t>Лавсан</a:t>
          </a:r>
          <a:endParaRPr lang="ru-RU" dirty="0"/>
        </a:p>
      </dgm:t>
    </dgm:pt>
    <dgm:pt modelId="{FBE2262A-6C36-470A-92BE-39369BDA5CED}" type="parTrans" cxnId="{A2034EFC-6184-4B42-9DC5-D12713A4B5F6}">
      <dgm:prSet/>
      <dgm:spPr/>
      <dgm:t>
        <a:bodyPr/>
        <a:lstStyle/>
        <a:p>
          <a:endParaRPr lang="ru-RU"/>
        </a:p>
      </dgm:t>
    </dgm:pt>
    <dgm:pt modelId="{67C59FA6-28B8-42D0-BAFB-A5C224FC3BF3}" type="sibTrans" cxnId="{A2034EFC-6184-4B42-9DC5-D12713A4B5F6}">
      <dgm:prSet/>
      <dgm:spPr/>
      <dgm:t>
        <a:bodyPr/>
        <a:lstStyle/>
        <a:p>
          <a:endParaRPr lang="ru-RU"/>
        </a:p>
      </dgm:t>
    </dgm:pt>
    <dgm:pt modelId="{D4F0960D-0B93-4935-84B7-EAAA5E7D1B8B}">
      <dgm:prSet phldrT="[Текст]"/>
      <dgm:spPr/>
      <dgm:t>
        <a:bodyPr/>
        <a:lstStyle/>
        <a:p>
          <a:r>
            <a:rPr lang="uk-UA" dirty="0" smtClean="0"/>
            <a:t>Акрил </a:t>
          </a:r>
          <a:endParaRPr lang="ru-RU" dirty="0"/>
        </a:p>
      </dgm:t>
    </dgm:pt>
    <dgm:pt modelId="{32D7BD7A-FBED-4494-A7A8-461D63DA2EF4}" type="parTrans" cxnId="{A5B2A132-3CAE-42C9-B95A-6AD086508C27}">
      <dgm:prSet/>
      <dgm:spPr/>
      <dgm:t>
        <a:bodyPr/>
        <a:lstStyle/>
        <a:p>
          <a:endParaRPr lang="ru-RU"/>
        </a:p>
      </dgm:t>
    </dgm:pt>
    <dgm:pt modelId="{417870A3-83DE-4EDE-AB7D-A83AC4CC3232}" type="sibTrans" cxnId="{A5B2A132-3CAE-42C9-B95A-6AD086508C27}">
      <dgm:prSet/>
      <dgm:spPr/>
      <dgm:t>
        <a:bodyPr/>
        <a:lstStyle/>
        <a:p>
          <a:endParaRPr lang="ru-RU"/>
        </a:p>
      </dgm:t>
    </dgm:pt>
    <dgm:pt modelId="{8DEB6CA1-FE0F-432C-A99D-CC6E2E1AE325}" type="pres">
      <dgm:prSet presAssocID="{BD3E51DB-4480-450C-B956-3AD91DAEF4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613F3B-AFFE-4497-A39F-E2F7F8E3DDDB}" type="pres">
      <dgm:prSet presAssocID="{27432626-369D-4867-BF20-0E2C8960C773}" presName="linNode" presStyleCnt="0"/>
      <dgm:spPr/>
    </dgm:pt>
    <dgm:pt modelId="{68F56F68-D889-4494-8538-75BD157D615B}" type="pres">
      <dgm:prSet presAssocID="{27432626-369D-4867-BF20-0E2C8960C77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EE9DE-A800-445A-8C0C-05957FA0D9F8}" type="pres">
      <dgm:prSet presAssocID="{27432626-369D-4867-BF20-0E2C8960C77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0AB19-1E2F-4003-9E51-9724456ACE64}" type="pres">
      <dgm:prSet presAssocID="{A72BAAB1-D7D7-42E3-BE44-D39E9BD2691D}" presName="sp" presStyleCnt="0"/>
      <dgm:spPr/>
    </dgm:pt>
    <dgm:pt modelId="{F0CE537F-B2E4-46DB-B4D1-C0ABAB4F0671}" type="pres">
      <dgm:prSet presAssocID="{70239291-B9EF-43B2-B33B-D992A089C87A}" presName="linNode" presStyleCnt="0"/>
      <dgm:spPr/>
    </dgm:pt>
    <dgm:pt modelId="{D549297C-844F-41D9-B2CB-2AD28F851A5A}" type="pres">
      <dgm:prSet presAssocID="{70239291-B9EF-43B2-B33B-D992A089C87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BB5A-C5EE-4CAC-977D-B78E253CD497}" type="pres">
      <dgm:prSet presAssocID="{70239291-B9EF-43B2-B33B-D992A089C87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ED9E3-BC7E-4627-8112-87A08ED95FFC}" type="presOf" srcId="{7B485753-1DF2-459C-ADF0-98E8205A79D1}" destId="{348CBB5A-C5EE-4CAC-977D-B78E253CD497}" srcOrd="0" destOrd="1" presId="urn:microsoft.com/office/officeart/2005/8/layout/vList5"/>
    <dgm:cxn modelId="{A404946F-3FF1-456C-9C16-0177436F18B5}" srcId="{70239291-B9EF-43B2-B33B-D992A089C87A}" destId="{7B485753-1DF2-459C-ADF0-98E8205A79D1}" srcOrd="1" destOrd="0" parTransId="{8409FF6E-2F19-4A3A-8C96-7F31C0E8664B}" sibTransId="{8EC8F0FF-0240-4ADC-82FA-75A099D1AD5F}"/>
    <dgm:cxn modelId="{7B7380BC-6BDC-48BE-B019-F49D1B4BDEF5}" srcId="{BD3E51DB-4480-450C-B956-3AD91DAEF4D1}" destId="{70239291-B9EF-43B2-B33B-D992A089C87A}" srcOrd="1" destOrd="0" parTransId="{2620BEF5-5664-457D-8229-20380169A97C}" sibTransId="{9613F0A2-4128-42F8-B0B1-EBECA2E6126D}"/>
    <dgm:cxn modelId="{B91F89E9-41DD-46BF-9BD6-F58A7856CFA0}" srcId="{27432626-369D-4867-BF20-0E2C8960C773}" destId="{CF37E6A3-55E3-4513-937F-1F15637AFEEB}" srcOrd="0" destOrd="0" parTransId="{16E82893-965B-400D-B384-35C3ADDD0AED}" sibTransId="{3038D392-1B4A-4C59-AD40-AFFEC0340DE3}"/>
    <dgm:cxn modelId="{89F3ECB2-4C2C-4B89-8003-69B099B74376}" type="presOf" srcId="{27432626-369D-4867-BF20-0E2C8960C773}" destId="{68F56F68-D889-4494-8538-75BD157D615B}" srcOrd="0" destOrd="0" presId="urn:microsoft.com/office/officeart/2005/8/layout/vList5"/>
    <dgm:cxn modelId="{A2034EFC-6184-4B42-9DC5-D12713A4B5F6}" srcId="{70239291-B9EF-43B2-B33B-D992A089C87A}" destId="{01D39A0C-7442-40BA-A627-E17CF16BDD99}" srcOrd="2" destOrd="0" parTransId="{FBE2262A-6C36-470A-92BE-39369BDA5CED}" sibTransId="{67C59FA6-28B8-42D0-BAFB-A5C224FC3BF3}"/>
    <dgm:cxn modelId="{1E69A177-4A15-4CE9-A3F3-C01516781D95}" type="presOf" srcId="{CF37E6A3-55E3-4513-937F-1F15637AFEEB}" destId="{549EE9DE-A800-445A-8C0C-05957FA0D9F8}" srcOrd="0" destOrd="0" presId="urn:microsoft.com/office/officeart/2005/8/layout/vList5"/>
    <dgm:cxn modelId="{A5B2A132-3CAE-42C9-B95A-6AD086508C27}" srcId="{70239291-B9EF-43B2-B33B-D992A089C87A}" destId="{D4F0960D-0B93-4935-84B7-EAAA5E7D1B8B}" srcOrd="3" destOrd="0" parTransId="{32D7BD7A-FBED-4494-A7A8-461D63DA2EF4}" sibTransId="{417870A3-83DE-4EDE-AB7D-A83AC4CC3232}"/>
    <dgm:cxn modelId="{A6BFBDEE-4012-4D41-A256-91DEF5AC8152}" srcId="{27432626-369D-4867-BF20-0E2C8960C773}" destId="{687FD6F9-B126-4747-94F9-16BD23DDB1AE}" srcOrd="1" destOrd="0" parTransId="{EF1E254B-A0F5-4C41-A2FA-8E20F3286F42}" sibTransId="{148D9C00-DAF1-4009-90BA-EE403E179871}"/>
    <dgm:cxn modelId="{B40699B9-8508-42DB-A112-2B23A96BC376}" srcId="{BD3E51DB-4480-450C-B956-3AD91DAEF4D1}" destId="{27432626-369D-4867-BF20-0E2C8960C773}" srcOrd="0" destOrd="0" parTransId="{FD961345-BD5D-4A7E-8167-774F2281D4A0}" sibTransId="{A72BAAB1-D7D7-42E3-BE44-D39E9BD2691D}"/>
    <dgm:cxn modelId="{44450224-B5A6-453E-9B2E-5D6C799D30BE}" type="presOf" srcId="{70239291-B9EF-43B2-B33B-D992A089C87A}" destId="{D549297C-844F-41D9-B2CB-2AD28F851A5A}" srcOrd="0" destOrd="0" presId="urn:microsoft.com/office/officeart/2005/8/layout/vList5"/>
    <dgm:cxn modelId="{07DDFA93-4F2E-4499-A9D6-F0FBA6142B67}" type="presOf" srcId="{BD3E51DB-4480-450C-B956-3AD91DAEF4D1}" destId="{8DEB6CA1-FE0F-432C-A99D-CC6E2E1AE325}" srcOrd="0" destOrd="0" presId="urn:microsoft.com/office/officeart/2005/8/layout/vList5"/>
    <dgm:cxn modelId="{FC462EF1-6077-4A83-813E-C5ED5AD402AD}" type="presOf" srcId="{01D39A0C-7442-40BA-A627-E17CF16BDD99}" destId="{348CBB5A-C5EE-4CAC-977D-B78E253CD497}" srcOrd="0" destOrd="2" presId="urn:microsoft.com/office/officeart/2005/8/layout/vList5"/>
    <dgm:cxn modelId="{E67DA631-3EDC-46F2-BEB8-B5C44D4C5594}" srcId="{70239291-B9EF-43B2-B33B-D992A089C87A}" destId="{7355DD91-2BDB-40A2-97E0-C7A16991C7F9}" srcOrd="0" destOrd="0" parTransId="{A4B85C0C-D612-4706-B92B-08642E36D6DD}" sibTransId="{A10CA037-23A4-4D16-8613-1EBE2D95AC55}"/>
    <dgm:cxn modelId="{18F8256D-1FC5-418D-97BD-5CEA7D033E5F}" type="presOf" srcId="{7355DD91-2BDB-40A2-97E0-C7A16991C7F9}" destId="{348CBB5A-C5EE-4CAC-977D-B78E253CD497}" srcOrd="0" destOrd="0" presId="urn:microsoft.com/office/officeart/2005/8/layout/vList5"/>
    <dgm:cxn modelId="{50BBE937-B8F5-4B52-844C-FBD746A0A5F8}" type="presOf" srcId="{D4F0960D-0B93-4935-84B7-EAAA5E7D1B8B}" destId="{348CBB5A-C5EE-4CAC-977D-B78E253CD497}" srcOrd="0" destOrd="3" presId="urn:microsoft.com/office/officeart/2005/8/layout/vList5"/>
    <dgm:cxn modelId="{0FC83A22-A921-40AB-A5BA-2DDD4D368B02}" type="presOf" srcId="{687FD6F9-B126-4747-94F9-16BD23DDB1AE}" destId="{549EE9DE-A800-445A-8C0C-05957FA0D9F8}" srcOrd="0" destOrd="1" presId="urn:microsoft.com/office/officeart/2005/8/layout/vList5"/>
    <dgm:cxn modelId="{11F7BAFE-57F5-4807-A23F-836322C9F4E9}" type="presParOf" srcId="{8DEB6CA1-FE0F-432C-A99D-CC6E2E1AE325}" destId="{30613F3B-AFFE-4497-A39F-E2F7F8E3DDDB}" srcOrd="0" destOrd="0" presId="urn:microsoft.com/office/officeart/2005/8/layout/vList5"/>
    <dgm:cxn modelId="{BC03313A-D31D-4DF0-950D-F0B9A5BA04FA}" type="presParOf" srcId="{30613F3B-AFFE-4497-A39F-E2F7F8E3DDDB}" destId="{68F56F68-D889-4494-8538-75BD157D615B}" srcOrd="0" destOrd="0" presId="urn:microsoft.com/office/officeart/2005/8/layout/vList5"/>
    <dgm:cxn modelId="{CD6ACE5C-CE1C-4811-BE74-20A74749DAD4}" type="presParOf" srcId="{30613F3B-AFFE-4497-A39F-E2F7F8E3DDDB}" destId="{549EE9DE-A800-445A-8C0C-05957FA0D9F8}" srcOrd="1" destOrd="0" presId="urn:microsoft.com/office/officeart/2005/8/layout/vList5"/>
    <dgm:cxn modelId="{4C12131B-3B3B-4104-958D-C1ADC9775DC3}" type="presParOf" srcId="{8DEB6CA1-FE0F-432C-A99D-CC6E2E1AE325}" destId="{8FE0AB19-1E2F-4003-9E51-9724456ACE64}" srcOrd="1" destOrd="0" presId="urn:microsoft.com/office/officeart/2005/8/layout/vList5"/>
    <dgm:cxn modelId="{A5FB1316-C16A-44EC-BE9C-A58730F257BD}" type="presParOf" srcId="{8DEB6CA1-FE0F-432C-A99D-CC6E2E1AE325}" destId="{F0CE537F-B2E4-46DB-B4D1-C0ABAB4F0671}" srcOrd="2" destOrd="0" presId="urn:microsoft.com/office/officeart/2005/8/layout/vList5"/>
    <dgm:cxn modelId="{B9B433B4-CD7B-44B7-AB22-8BDC75FD86C4}" type="presParOf" srcId="{F0CE537F-B2E4-46DB-B4D1-C0ABAB4F0671}" destId="{D549297C-844F-41D9-B2CB-2AD28F851A5A}" srcOrd="0" destOrd="0" presId="urn:microsoft.com/office/officeart/2005/8/layout/vList5"/>
    <dgm:cxn modelId="{EFFA858F-A67E-4016-8DFF-BBCA71701BFF}" type="presParOf" srcId="{F0CE537F-B2E4-46DB-B4D1-C0ABAB4F0671}" destId="{348CBB5A-C5EE-4CAC-977D-B78E253CD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A7924-27A0-4391-AD04-22E6DE3AEAE6}">
      <dgm:prSet phldrT="[Текст]"/>
      <dgm:spPr/>
      <dgm:t>
        <a:bodyPr/>
        <a:lstStyle/>
        <a:p>
          <a:r>
            <a:rPr lang="uk-UA" dirty="0" smtClean="0"/>
            <a:t>Добування полімеру волокнистої структури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Витягування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 custLinFactNeighborX="1" custLinFactNeighborY="-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B1583-DF0B-441E-BE16-1C61AF9BA9AA}" type="presOf" srcId="{287C4F02-769C-497F-8985-203E47A9AD41}" destId="{058FA299-E166-42BA-BFAA-676C436B7379}" srcOrd="1" destOrd="0" presId="urn:microsoft.com/office/officeart/2005/8/layout/vProcess5"/>
    <dgm:cxn modelId="{7F452D8D-5F85-442D-92F8-FECD6B504D1F}" type="presOf" srcId="{E5A57D5E-EC22-400A-AC9D-D76870288D18}" destId="{CBA28385-BFFD-4E9C-925C-6694467698F2}" srcOrd="0" destOrd="0" presId="urn:microsoft.com/office/officeart/2005/8/layout/vProcess5"/>
    <dgm:cxn modelId="{AAA3380B-A23E-4708-9E84-3A37F556CC4D}" type="presOf" srcId="{953A7924-27A0-4391-AD04-22E6DE3AEAE6}" destId="{7235B2D4-3801-4EBB-8800-A4C85F74F09D}" srcOrd="1" destOrd="0" presId="urn:microsoft.com/office/officeart/2005/8/layout/vProcess5"/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C28C3333-734D-4A33-AEC9-B0390B2332F4}" type="presOf" srcId="{9C401BA6-0AB2-4861-8BB6-0010EADA373C}" destId="{4C61B941-C2E2-4EFC-8105-59FE45178C4E}" srcOrd="0" destOrd="0" presId="urn:microsoft.com/office/officeart/2005/8/layout/vProcess5"/>
    <dgm:cxn modelId="{33785130-768B-4833-83EC-FE65CD58DB06}" type="presOf" srcId="{953A7924-27A0-4391-AD04-22E6DE3AEAE6}" destId="{067594E5-B319-4D2B-9B42-B805E25F5744}" srcOrd="0" destOrd="0" presId="urn:microsoft.com/office/officeart/2005/8/layout/vProcess5"/>
    <dgm:cxn modelId="{5919378B-C954-43A4-8ED3-CB41C5803F92}" type="presOf" srcId="{EB81A2C1-9951-4935-A124-9AB6E9C5D1F4}" destId="{F7861A08-2250-45A9-8E6A-96A683E15DE6}" srcOrd="0" destOrd="0" presId="urn:microsoft.com/office/officeart/2005/8/layout/vProcess5"/>
    <dgm:cxn modelId="{144DB88B-70CF-4383-AAAA-A3BB51548C3A}" type="presOf" srcId="{287C4F02-769C-497F-8985-203E47A9AD41}" destId="{B09FD24A-C9F5-46E5-BBE8-3C6AAC2BA5BF}" srcOrd="0" destOrd="0" presId="urn:microsoft.com/office/officeart/2005/8/layout/vProcess5"/>
    <dgm:cxn modelId="{F4D995B6-D6C4-491A-9BDF-F01A93ECD988}" type="presOf" srcId="{9C401BA6-0AB2-4861-8BB6-0010EADA373C}" destId="{2ABCA5FB-4FD8-4B28-9448-5E2C87E5690D}" srcOrd="1" destOrd="0" presId="urn:microsoft.com/office/officeart/2005/8/layout/vProcess5"/>
    <dgm:cxn modelId="{60E8A936-0BC3-440C-8528-25F9067FC226}" type="presOf" srcId="{EB638CBB-F423-4E13-99FA-096C2C7F6C4F}" destId="{54F2CC3C-0C5D-4BAC-B742-300119DF269E}" srcOrd="0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162C72A2-39C1-494D-8974-D5F3FDC4E165}" type="presParOf" srcId="{54F2CC3C-0C5D-4BAC-B742-300119DF269E}" destId="{C5C18BD8-88B5-4A2E-80DE-9EFE11DEACAD}" srcOrd="0" destOrd="0" presId="urn:microsoft.com/office/officeart/2005/8/layout/vProcess5"/>
    <dgm:cxn modelId="{548E7EF6-CECE-403A-8628-8C6F444B0802}" type="presParOf" srcId="{54F2CC3C-0C5D-4BAC-B742-300119DF269E}" destId="{067594E5-B319-4D2B-9B42-B805E25F5744}" srcOrd="1" destOrd="0" presId="urn:microsoft.com/office/officeart/2005/8/layout/vProcess5"/>
    <dgm:cxn modelId="{394D6B80-A7AD-4B66-AF3F-084B4118A333}" type="presParOf" srcId="{54F2CC3C-0C5D-4BAC-B742-300119DF269E}" destId="{B09FD24A-C9F5-46E5-BBE8-3C6AAC2BA5BF}" srcOrd="2" destOrd="0" presId="urn:microsoft.com/office/officeart/2005/8/layout/vProcess5"/>
    <dgm:cxn modelId="{6957D69B-DF7D-4B05-9E77-72180B87D512}" type="presParOf" srcId="{54F2CC3C-0C5D-4BAC-B742-300119DF269E}" destId="{4C61B941-C2E2-4EFC-8105-59FE45178C4E}" srcOrd="3" destOrd="0" presId="urn:microsoft.com/office/officeart/2005/8/layout/vProcess5"/>
    <dgm:cxn modelId="{B2BF6F43-E4D3-4447-B961-4D48C01AD353}" type="presParOf" srcId="{54F2CC3C-0C5D-4BAC-B742-300119DF269E}" destId="{CBA28385-BFFD-4E9C-925C-6694467698F2}" srcOrd="4" destOrd="0" presId="urn:microsoft.com/office/officeart/2005/8/layout/vProcess5"/>
    <dgm:cxn modelId="{FE87C5CD-FCEC-4858-9A47-06C235737668}" type="presParOf" srcId="{54F2CC3C-0C5D-4BAC-B742-300119DF269E}" destId="{F7861A08-2250-45A9-8E6A-96A683E15DE6}" srcOrd="5" destOrd="0" presId="urn:microsoft.com/office/officeart/2005/8/layout/vProcess5"/>
    <dgm:cxn modelId="{2CB09FC3-0D29-4B29-81A5-A7D2F9469B27}" type="presParOf" srcId="{54F2CC3C-0C5D-4BAC-B742-300119DF269E}" destId="{7235B2D4-3801-4EBB-8800-A4C85F74F09D}" srcOrd="6" destOrd="0" presId="urn:microsoft.com/office/officeart/2005/8/layout/vProcess5"/>
    <dgm:cxn modelId="{28AC0747-963D-441F-B1F8-DF8C1CB3941E}" type="presParOf" srcId="{54F2CC3C-0C5D-4BAC-B742-300119DF269E}" destId="{058FA299-E166-42BA-BFAA-676C436B7379}" srcOrd="7" destOrd="0" presId="urn:microsoft.com/office/officeart/2005/8/layout/vProcess5"/>
    <dgm:cxn modelId="{D0111FCD-D085-4886-90E6-C5CEEF48C352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53A7924-27A0-4391-AD04-22E6DE3AEAE6}">
      <dgm:prSet phldrT="[Текст]"/>
      <dgm:spPr/>
      <dgm:t>
        <a:bodyPr/>
        <a:lstStyle/>
        <a:p>
          <a:r>
            <a:rPr lang="uk-UA" dirty="0" smtClean="0"/>
            <a:t>Добування полімеру волокнистої структури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Витягування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F8F9926A-3C7E-4D98-9776-42FC75C54562}" type="presOf" srcId="{EB81A2C1-9951-4935-A124-9AB6E9C5D1F4}" destId="{F7861A08-2250-45A9-8E6A-96A683E15DE6}" srcOrd="0" destOrd="0" presId="urn:microsoft.com/office/officeart/2005/8/layout/vProcess5"/>
    <dgm:cxn modelId="{13BFFCDA-20C7-42CA-9AFA-A9665007DEB2}" type="presOf" srcId="{953A7924-27A0-4391-AD04-22E6DE3AEAE6}" destId="{7235B2D4-3801-4EBB-8800-A4C85F74F09D}" srcOrd="1" destOrd="0" presId="urn:microsoft.com/office/officeart/2005/8/layout/vProcess5"/>
    <dgm:cxn modelId="{E56D2F8C-E2B7-422F-AB67-3E28AFC210C5}" type="presOf" srcId="{953A7924-27A0-4391-AD04-22E6DE3AEAE6}" destId="{067594E5-B319-4D2B-9B42-B805E25F5744}" srcOrd="0" destOrd="0" presId="urn:microsoft.com/office/officeart/2005/8/layout/vProcess5"/>
    <dgm:cxn modelId="{A8845163-D8E4-4828-A600-9ABBB46DB59B}" type="presOf" srcId="{9C401BA6-0AB2-4861-8BB6-0010EADA373C}" destId="{2ABCA5FB-4FD8-4B28-9448-5E2C87E5690D}" srcOrd="1" destOrd="0" presId="urn:microsoft.com/office/officeart/2005/8/layout/vProcess5"/>
    <dgm:cxn modelId="{2D9A2769-2A91-4488-987E-2B1C2C7EDC4C}" type="presOf" srcId="{287C4F02-769C-497F-8985-203E47A9AD41}" destId="{B09FD24A-C9F5-46E5-BBE8-3C6AAC2BA5BF}" srcOrd="0" destOrd="0" presId="urn:microsoft.com/office/officeart/2005/8/layout/vProcess5"/>
    <dgm:cxn modelId="{1ED097AC-F679-4631-A3E7-D379B51AF0EB}" type="presOf" srcId="{287C4F02-769C-497F-8985-203E47A9AD41}" destId="{058FA299-E166-42BA-BFAA-676C436B7379}" srcOrd="1" destOrd="0" presId="urn:microsoft.com/office/officeart/2005/8/layout/vProcess5"/>
    <dgm:cxn modelId="{F874C765-15ED-434E-8188-002205312FA7}" type="presOf" srcId="{9C401BA6-0AB2-4861-8BB6-0010EADA373C}" destId="{4C61B941-C2E2-4EFC-8105-59FE45178C4E}" srcOrd="0" destOrd="0" presId="urn:microsoft.com/office/officeart/2005/8/layout/vProcess5"/>
    <dgm:cxn modelId="{4FB4961B-1C11-4467-8706-9633CFEDBB1C}" type="presOf" srcId="{E5A57D5E-EC22-400A-AC9D-D76870288D18}" destId="{CBA28385-BFFD-4E9C-925C-6694467698F2}" srcOrd="0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03B81E3A-CE76-4786-81E2-2FA78A69449B}" type="presOf" srcId="{EB638CBB-F423-4E13-99FA-096C2C7F6C4F}" destId="{54F2CC3C-0C5D-4BAC-B742-300119DF269E}" srcOrd="0" destOrd="0" presId="urn:microsoft.com/office/officeart/2005/8/layout/vProcess5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2131D7AC-D6FF-46E3-AE3B-ED7F40995A20}" type="presParOf" srcId="{54F2CC3C-0C5D-4BAC-B742-300119DF269E}" destId="{C5C18BD8-88B5-4A2E-80DE-9EFE11DEACAD}" srcOrd="0" destOrd="0" presId="urn:microsoft.com/office/officeart/2005/8/layout/vProcess5"/>
    <dgm:cxn modelId="{B37A5759-3850-4F96-AC79-A27D5DD41291}" type="presParOf" srcId="{54F2CC3C-0C5D-4BAC-B742-300119DF269E}" destId="{067594E5-B319-4D2B-9B42-B805E25F5744}" srcOrd="1" destOrd="0" presId="urn:microsoft.com/office/officeart/2005/8/layout/vProcess5"/>
    <dgm:cxn modelId="{45BBCC93-5D2C-4519-8516-9211DD69670E}" type="presParOf" srcId="{54F2CC3C-0C5D-4BAC-B742-300119DF269E}" destId="{B09FD24A-C9F5-46E5-BBE8-3C6AAC2BA5BF}" srcOrd="2" destOrd="0" presId="urn:microsoft.com/office/officeart/2005/8/layout/vProcess5"/>
    <dgm:cxn modelId="{1CCA817D-367F-4257-910E-8D5FD6762044}" type="presParOf" srcId="{54F2CC3C-0C5D-4BAC-B742-300119DF269E}" destId="{4C61B941-C2E2-4EFC-8105-59FE45178C4E}" srcOrd="3" destOrd="0" presId="urn:microsoft.com/office/officeart/2005/8/layout/vProcess5"/>
    <dgm:cxn modelId="{F71F7488-F073-41B0-B227-575D2CFAD666}" type="presParOf" srcId="{54F2CC3C-0C5D-4BAC-B742-300119DF269E}" destId="{CBA28385-BFFD-4E9C-925C-6694467698F2}" srcOrd="4" destOrd="0" presId="urn:microsoft.com/office/officeart/2005/8/layout/vProcess5"/>
    <dgm:cxn modelId="{895662FA-BB91-4CFB-BE24-C9BF01C0726B}" type="presParOf" srcId="{54F2CC3C-0C5D-4BAC-B742-300119DF269E}" destId="{F7861A08-2250-45A9-8E6A-96A683E15DE6}" srcOrd="5" destOrd="0" presId="urn:microsoft.com/office/officeart/2005/8/layout/vProcess5"/>
    <dgm:cxn modelId="{BF39A321-72B5-4433-A184-78FDEF5E1AF1}" type="presParOf" srcId="{54F2CC3C-0C5D-4BAC-B742-300119DF269E}" destId="{7235B2D4-3801-4EBB-8800-A4C85F74F09D}" srcOrd="6" destOrd="0" presId="urn:microsoft.com/office/officeart/2005/8/layout/vProcess5"/>
    <dgm:cxn modelId="{F66857C8-97B2-48F6-A1D9-644E3D70AB81}" type="presParOf" srcId="{54F2CC3C-0C5D-4BAC-B742-300119DF269E}" destId="{058FA299-E166-42BA-BFAA-676C436B7379}" srcOrd="7" destOrd="0" presId="urn:microsoft.com/office/officeart/2005/8/layout/vProcess5"/>
    <dgm:cxn modelId="{11977979-BD0D-44B4-8B7F-DFFDD37D349F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C2685-FDDC-41C8-9F8B-FF629054AF28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1FDEA-4EFA-45B4-95C5-428AD3FFF2FF}">
      <dgm:prSet phldrT="[Текст]"/>
      <dgm:spPr/>
      <dgm:t>
        <a:bodyPr/>
        <a:lstStyle/>
        <a:p>
          <a:r>
            <a:rPr lang="uk-UA" dirty="0" smtClean="0"/>
            <a:t>нітратна кислота</a:t>
          </a:r>
          <a:endParaRPr lang="ru-RU" dirty="0"/>
        </a:p>
      </dgm:t>
    </dgm:pt>
    <dgm:pt modelId="{39AF9EF0-F90D-4A61-B428-F16DFEF04BF5}" type="parTrans" cxnId="{012C8E04-4D10-4B5F-B52D-0B9CDF0F22E8}">
      <dgm:prSet/>
      <dgm:spPr/>
      <dgm:t>
        <a:bodyPr/>
        <a:lstStyle/>
        <a:p>
          <a:endParaRPr lang="ru-RU"/>
        </a:p>
      </dgm:t>
    </dgm:pt>
    <dgm:pt modelId="{40C267BA-FC2F-4D98-97DE-D956D0118381}" type="sibTrans" cxnId="{012C8E04-4D10-4B5F-B52D-0B9CDF0F22E8}">
      <dgm:prSet/>
      <dgm:spPr/>
      <dgm:t>
        <a:bodyPr/>
        <a:lstStyle/>
        <a:p>
          <a:endParaRPr lang="ru-RU"/>
        </a:p>
      </dgm:t>
    </dgm:pt>
    <dgm:pt modelId="{50DEA2F2-52E2-481D-869C-6A2C08F049C5}">
      <dgm:prSet phldrT="[Текст]"/>
      <dgm:spPr/>
      <dgm:t>
        <a:bodyPr/>
        <a:lstStyle/>
        <a:p>
          <a:r>
            <a:rPr lang="uk-UA" dirty="0" smtClean="0"/>
            <a:t>нітроцелюлоза</a:t>
          </a:r>
          <a:endParaRPr lang="ru-RU" dirty="0"/>
        </a:p>
      </dgm:t>
    </dgm:pt>
    <dgm:pt modelId="{9D395520-4967-41C8-9382-35D80DF1BA13}" type="parTrans" cxnId="{47EE4409-5EB6-4283-A29C-183B5C3629EB}">
      <dgm:prSet/>
      <dgm:spPr/>
      <dgm:t>
        <a:bodyPr/>
        <a:lstStyle/>
        <a:p>
          <a:endParaRPr lang="ru-RU"/>
        </a:p>
      </dgm:t>
    </dgm:pt>
    <dgm:pt modelId="{3C85A3A6-CEC3-485F-A385-FC0850B7F874}" type="sibTrans" cxnId="{47EE4409-5EB6-4283-A29C-183B5C3629EB}">
      <dgm:prSet/>
      <dgm:spPr/>
      <dgm:t>
        <a:bodyPr/>
        <a:lstStyle/>
        <a:p>
          <a:endParaRPr lang="ru-RU"/>
        </a:p>
      </dgm:t>
    </dgm:pt>
    <dgm:pt modelId="{BC9F0E42-76C4-432A-99CB-5B56F8039A77}">
      <dgm:prSet phldrT="[Текст]"/>
      <dgm:spPr/>
      <dgm:t>
        <a:bodyPr/>
        <a:lstStyle/>
        <a:p>
          <a:r>
            <a:rPr lang="uk-UA" dirty="0" smtClean="0"/>
            <a:t>Луг, карбон(IV) сульфід(</a:t>
          </a:r>
          <a:r>
            <a:rPr lang="en-US" dirty="0" smtClean="0"/>
            <a:t>CS</a:t>
          </a:r>
          <a:r>
            <a:rPr lang="ru-RU" baseline="-25000" dirty="0" smtClean="0"/>
            <a:t>2</a:t>
          </a:r>
          <a:r>
            <a:rPr lang="uk-UA" dirty="0" smtClean="0"/>
            <a:t>)</a:t>
          </a:r>
          <a:endParaRPr lang="ru-RU" dirty="0"/>
        </a:p>
      </dgm:t>
    </dgm:pt>
    <dgm:pt modelId="{821FFC54-ED4B-4EEF-888E-FB149F6D8A53}" type="parTrans" cxnId="{8ACDB3FF-572D-471F-91E1-FB80AF314B1F}">
      <dgm:prSet/>
      <dgm:spPr/>
      <dgm:t>
        <a:bodyPr/>
        <a:lstStyle/>
        <a:p>
          <a:endParaRPr lang="ru-RU"/>
        </a:p>
      </dgm:t>
    </dgm:pt>
    <dgm:pt modelId="{14AFF3D7-C2B9-4706-8B10-4653D5683AE0}" type="sibTrans" cxnId="{8ACDB3FF-572D-471F-91E1-FB80AF314B1F}">
      <dgm:prSet/>
      <dgm:spPr/>
      <dgm:t>
        <a:bodyPr/>
        <a:lstStyle/>
        <a:p>
          <a:endParaRPr lang="ru-RU"/>
        </a:p>
      </dgm:t>
    </dgm:pt>
    <dgm:pt modelId="{7D9BD158-2918-4470-AF49-4FD7482CEA94}">
      <dgm:prSet phldrT="[Текст]"/>
      <dgm:spPr/>
      <dgm:t>
        <a:bodyPr/>
        <a:lstStyle/>
        <a:p>
          <a:r>
            <a:rPr lang="uk-UA" dirty="0" smtClean="0"/>
            <a:t>Віскозне волокно</a:t>
          </a:r>
          <a:endParaRPr lang="ru-RU" dirty="0"/>
        </a:p>
      </dgm:t>
    </dgm:pt>
    <dgm:pt modelId="{C7519F60-C711-4E7E-9CC8-343F1D08E271}" type="parTrans" cxnId="{437C5B98-79CA-4E28-BA68-FA44EFCDE1F2}">
      <dgm:prSet/>
      <dgm:spPr/>
      <dgm:t>
        <a:bodyPr/>
        <a:lstStyle/>
        <a:p>
          <a:endParaRPr lang="ru-RU"/>
        </a:p>
      </dgm:t>
    </dgm:pt>
    <dgm:pt modelId="{E211920F-9683-4A80-8FBE-5406A0F9D598}" type="sibTrans" cxnId="{437C5B98-79CA-4E28-BA68-FA44EFCDE1F2}">
      <dgm:prSet/>
      <dgm:spPr/>
      <dgm:t>
        <a:bodyPr/>
        <a:lstStyle/>
        <a:p>
          <a:endParaRPr lang="ru-RU"/>
        </a:p>
      </dgm:t>
    </dgm:pt>
    <dgm:pt modelId="{651E2864-0CCC-4597-851D-D5AC811AB57E}">
      <dgm:prSet phldrT="[Текст]"/>
      <dgm:spPr/>
      <dgm:t>
        <a:bodyPr/>
        <a:lstStyle/>
        <a:p>
          <a:r>
            <a:rPr lang="uk-UA" dirty="0" smtClean="0"/>
            <a:t>Оцтовий ангідрид, ацетон </a:t>
          </a:r>
          <a:endParaRPr lang="ru-RU" dirty="0"/>
        </a:p>
      </dgm:t>
    </dgm:pt>
    <dgm:pt modelId="{62A244F6-C5A8-4F15-94F2-66C84EA8F8AD}" type="parTrans" cxnId="{F02A0A3A-939C-4BC9-81C7-A0EFF1BB63AF}">
      <dgm:prSet/>
      <dgm:spPr/>
      <dgm:t>
        <a:bodyPr/>
        <a:lstStyle/>
        <a:p>
          <a:endParaRPr lang="ru-RU"/>
        </a:p>
      </dgm:t>
    </dgm:pt>
    <dgm:pt modelId="{DD3E4B10-FA4B-4392-BDBE-128CDE3C70BF}" type="sibTrans" cxnId="{F02A0A3A-939C-4BC9-81C7-A0EFF1BB63AF}">
      <dgm:prSet/>
      <dgm:spPr/>
      <dgm:t>
        <a:bodyPr/>
        <a:lstStyle/>
        <a:p>
          <a:endParaRPr lang="ru-RU"/>
        </a:p>
      </dgm:t>
    </dgm:pt>
    <dgm:pt modelId="{68D62EAC-5893-4A18-816B-D17A0C5E4740}">
      <dgm:prSet phldrT="[Текст]"/>
      <dgm:spPr/>
      <dgm:t>
        <a:bodyPr/>
        <a:lstStyle/>
        <a:p>
          <a:r>
            <a:rPr lang="uk-UA" dirty="0" smtClean="0"/>
            <a:t>Ацетатне волокно</a:t>
          </a:r>
          <a:endParaRPr lang="ru-RU" dirty="0"/>
        </a:p>
      </dgm:t>
    </dgm:pt>
    <dgm:pt modelId="{1ECFB760-6434-4A09-9063-2798BFCAE3E0}" type="parTrans" cxnId="{5584723C-85EC-4D9C-8575-41231409DB71}">
      <dgm:prSet/>
      <dgm:spPr/>
      <dgm:t>
        <a:bodyPr/>
        <a:lstStyle/>
        <a:p>
          <a:endParaRPr lang="ru-RU"/>
        </a:p>
      </dgm:t>
    </dgm:pt>
    <dgm:pt modelId="{2D7EF7FF-6C91-4481-BE00-99FA60F1B7FC}" type="sibTrans" cxnId="{5584723C-85EC-4D9C-8575-41231409DB71}">
      <dgm:prSet/>
      <dgm:spPr/>
      <dgm:t>
        <a:bodyPr/>
        <a:lstStyle/>
        <a:p>
          <a:endParaRPr lang="ru-RU"/>
        </a:p>
      </dgm:t>
    </dgm:pt>
    <dgm:pt modelId="{B44DA1B6-0404-4B4E-B381-EEF81E52213A}" type="pres">
      <dgm:prSet presAssocID="{874C2685-FDDC-41C8-9F8B-FF629054AF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014DA-2C0D-40B5-B19B-CD2A762BC1AF}" type="pres">
      <dgm:prSet presAssocID="{21E1FDEA-4EFA-45B4-95C5-428AD3FFF2FF}" presName="comp" presStyleCnt="0"/>
      <dgm:spPr/>
    </dgm:pt>
    <dgm:pt modelId="{D93197ED-11A9-4C8F-8E08-3F6C60566C5D}" type="pres">
      <dgm:prSet presAssocID="{21E1FDEA-4EFA-45B4-95C5-428AD3FFF2FF}" presName="box" presStyleLbl="node1" presStyleIdx="0" presStyleCnt="3"/>
      <dgm:spPr/>
      <dgm:t>
        <a:bodyPr/>
        <a:lstStyle/>
        <a:p>
          <a:endParaRPr lang="ru-RU"/>
        </a:p>
      </dgm:t>
    </dgm:pt>
    <dgm:pt modelId="{EC9408BF-B1E2-4D16-94A8-3645D5A64B2B}" type="pres">
      <dgm:prSet presAssocID="{21E1FDEA-4EFA-45B4-95C5-428AD3FFF2F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A16DCE-B577-4D5B-9273-0F5B8C24FAB3}" type="pres">
      <dgm:prSet presAssocID="{21E1FDEA-4EFA-45B4-95C5-428AD3FFF2F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CDA0F-2A21-45E0-BB29-5E5E8F951D67}" type="pres">
      <dgm:prSet presAssocID="{40C267BA-FC2F-4D98-97DE-D956D0118381}" presName="spacer" presStyleCnt="0"/>
      <dgm:spPr/>
    </dgm:pt>
    <dgm:pt modelId="{88388EB5-36F6-43FD-B619-C01ECC35D2FE}" type="pres">
      <dgm:prSet presAssocID="{BC9F0E42-76C4-432A-99CB-5B56F8039A77}" presName="comp" presStyleCnt="0"/>
      <dgm:spPr/>
    </dgm:pt>
    <dgm:pt modelId="{5C57EE56-12BC-472E-9466-1312D04F14CF}" type="pres">
      <dgm:prSet presAssocID="{BC9F0E42-76C4-432A-99CB-5B56F8039A77}" presName="box" presStyleLbl="node1" presStyleIdx="1" presStyleCnt="3"/>
      <dgm:spPr/>
      <dgm:t>
        <a:bodyPr/>
        <a:lstStyle/>
        <a:p>
          <a:endParaRPr lang="ru-RU"/>
        </a:p>
      </dgm:t>
    </dgm:pt>
    <dgm:pt modelId="{81C9B4F8-0B4E-4C32-A8A1-DAB304546A5C}" type="pres">
      <dgm:prSet presAssocID="{BC9F0E42-76C4-432A-99CB-5B56F8039A7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FE6ECC-97A0-4BC3-B484-A5143269B8EE}" type="pres">
      <dgm:prSet presAssocID="{BC9F0E42-76C4-432A-99CB-5B56F8039A7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99788-A355-4A02-82F7-770755877F91}" type="pres">
      <dgm:prSet presAssocID="{14AFF3D7-C2B9-4706-8B10-4653D5683AE0}" presName="spacer" presStyleCnt="0"/>
      <dgm:spPr/>
    </dgm:pt>
    <dgm:pt modelId="{9E271533-C1A6-41FA-96C3-B2046CB73914}" type="pres">
      <dgm:prSet presAssocID="{651E2864-0CCC-4597-851D-D5AC811AB57E}" presName="comp" presStyleCnt="0"/>
      <dgm:spPr/>
    </dgm:pt>
    <dgm:pt modelId="{05AB5BCC-AC5B-4081-BB31-AEE95357752A}" type="pres">
      <dgm:prSet presAssocID="{651E2864-0CCC-4597-851D-D5AC811AB57E}" presName="box" presStyleLbl="node1" presStyleIdx="2" presStyleCnt="3"/>
      <dgm:spPr/>
      <dgm:t>
        <a:bodyPr/>
        <a:lstStyle/>
        <a:p>
          <a:endParaRPr lang="ru-RU"/>
        </a:p>
      </dgm:t>
    </dgm:pt>
    <dgm:pt modelId="{3DD8E6F4-26C5-4FC6-861F-A428F7951066}" type="pres">
      <dgm:prSet presAssocID="{651E2864-0CCC-4597-851D-D5AC811AB57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71B009F-4353-43B7-907D-332F389A0638}" type="pres">
      <dgm:prSet presAssocID="{651E2864-0CCC-4597-851D-D5AC811AB57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E4409-5EB6-4283-A29C-183B5C3629EB}" srcId="{21E1FDEA-4EFA-45B4-95C5-428AD3FFF2FF}" destId="{50DEA2F2-52E2-481D-869C-6A2C08F049C5}" srcOrd="0" destOrd="0" parTransId="{9D395520-4967-41C8-9382-35D80DF1BA13}" sibTransId="{3C85A3A6-CEC3-485F-A385-FC0850B7F874}"/>
    <dgm:cxn modelId="{3DC59329-6812-4BBE-9A68-47E7F8D02D32}" type="presOf" srcId="{651E2864-0CCC-4597-851D-D5AC811AB57E}" destId="{05AB5BCC-AC5B-4081-BB31-AEE95357752A}" srcOrd="0" destOrd="0" presId="urn:microsoft.com/office/officeart/2005/8/layout/vList4#5"/>
    <dgm:cxn modelId="{28D09577-D213-4979-AC0C-903425105604}" type="presOf" srcId="{BC9F0E42-76C4-432A-99CB-5B56F8039A77}" destId="{5C57EE56-12BC-472E-9466-1312D04F14CF}" srcOrd="0" destOrd="0" presId="urn:microsoft.com/office/officeart/2005/8/layout/vList4#5"/>
    <dgm:cxn modelId="{5364F374-509B-43B9-9003-F96B07ECBC83}" type="presOf" srcId="{68D62EAC-5893-4A18-816B-D17A0C5E4740}" destId="{171B009F-4353-43B7-907D-332F389A0638}" srcOrd="1" destOrd="1" presId="urn:microsoft.com/office/officeart/2005/8/layout/vList4#5"/>
    <dgm:cxn modelId="{5584723C-85EC-4D9C-8575-41231409DB71}" srcId="{651E2864-0CCC-4597-851D-D5AC811AB57E}" destId="{68D62EAC-5893-4A18-816B-D17A0C5E4740}" srcOrd="0" destOrd="0" parTransId="{1ECFB760-6434-4A09-9063-2798BFCAE3E0}" sibTransId="{2D7EF7FF-6C91-4481-BE00-99FA60F1B7FC}"/>
    <dgm:cxn modelId="{0D5A874D-199F-4B64-83C6-B2E5D513491A}" type="presOf" srcId="{50DEA2F2-52E2-481D-869C-6A2C08F049C5}" destId="{D93197ED-11A9-4C8F-8E08-3F6C60566C5D}" srcOrd="0" destOrd="1" presId="urn:microsoft.com/office/officeart/2005/8/layout/vList4#5"/>
    <dgm:cxn modelId="{012C8E04-4D10-4B5F-B52D-0B9CDF0F22E8}" srcId="{874C2685-FDDC-41C8-9F8B-FF629054AF28}" destId="{21E1FDEA-4EFA-45B4-95C5-428AD3FFF2FF}" srcOrd="0" destOrd="0" parTransId="{39AF9EF0-F90D-4A61-B428-F16DFEF04BF5}" sibTransId="{40C267BA-FC2F-4D98-97DE-D956D0118381}"/>
    <dgm:cxn modelId="{437C5B98-79CA-4E28-BA68-FA44EFCDE1F2}" srcId="{BC9F0E42-76C4-432A-99CB-5B56F8039A77}" destId="{7D9BD158-2918-4470-AF49-4FD7482CEA94}" srcOrd="0" destOrd="0" parTransId="{C7519F60-C711-4E7E-9CC8-343F1D08E271}" sibTransId="{E211920F-9683-4A80-8FBE-5406A0F9D598}"/>
    <dgm:cxn modelId="{20965DB8-CABB-40EB-AF65-A1330C663ECA}" type="presOf" srcId="{21E1FDEA-4EFA-45B4-95C5-428AD3FFF2FF}" destId="{5DA16DCE-B577-4D5B-9273-0F5B8C24FAB3}" srcOrd="1" destOrd="0" presId="urn:microsoft.com/office/officeart/2005/8/layout/vList4#5"/>
    <dgm:cxn modelId="{06963F51-16FC-4EC7-B913-9A22D87B3755}" type="presOf" srcId="{BC9F0E42-76C4-432A-99CB-5B56F8039A77}" destId="{79FE6ECC-97A0-4BC3-B484-A5143269B8EE}" srcOrd="1" destOrd="0" presId="urn:microsoft.com/office/officeart/2005/8/layout/vList4#5"/>
    <dgm:cxn modelId="{D95E1B7F-1D7A-438E-ACDB-3AB493F6BF66}" type="presOf" srcId="{21E1FDEA-4EFA-45B4-95C5-428AD3FFF2FF}" destId="{D93197ED-11A9-4C8F-8E08-3F6C60566C5D}" srcOrd="0" destOrd="0" presId="urn:microsoft.com/office/officeart/2005/8/layout/vList4#5"/>
    <dgm:cxn modelId="{54C01846-E75C-45D7-BF08-574525420270}" type="presOf" srcId="{651E2864-0CCC-4597-851D-D5AC811AB57E}" destId="{171B009F-4353-43B7-907D-332F389A0638}" srcOrd="1" destOrd="0" presId="urn:microsoft.com/office/officeart/2005/8/layout/vList4#5"/>
    <dgm:cxn modelId="{6CB6DBD4-D368-4B7C-A6C9-7561FEAAE7D6}" type="presOf" srcId="{50DEA2F2-52E2-481D-869C-6A2C08F049C5}" destId="{5DA16DCE-B577-4D5B-9273-0F5B8C24FAB3}" srcOrd="1" destOrd="1" presId="urn:microsoft.com/office/officeart/2005/8/layout/vList4#5"/>
    <dgm:cxn modelId="{8ACDB3FF-572D-471F-91E1-FB80AF314B1F}" srcId="{874C2685-FDDC-41C8-9F8B-FF629054AF28}" destId="{BC9F0E42-76C4-432A-99CB-5B56F8039A77}" srcOrd="1" destOrd="0" parTransId="{821FFC54-ED4B-4EEF-888E-FB149F6D8A53}" sibTransId="{14AFF3D7-C2B9-4706-8B10-4653D5683AE0}"/>
    <dgm:cxn modelId="{C037F2EB-1E55-4287-AD43-E3B729000A42}" type="presOf" srcId="{7D9BD158-2918-4470-AF49-4FD7482CEA94}" destId="{79FE6ECC-97A0-4BC3-B484-A5143269B8EE}" srcOrd="1" destOrd="1" presId="urn:microsoft.com/office/officeart/2005/8/layout/vList4#5"/>
    <dgm:cxn modelId="{8D62C6BA-D367-411F-9D9D-022C8133869A}" type="presOf" srcId="{874C2685-FDDC-41C8-9F8B-FF629054AF28}" destId="{B44DA1B6-0404-4B4E-B381-EEF81E52213A}" srcOrd="0" destOrd="0" presId="urn:microsoft.com/office/officeart/2005/8/layout/vList4#5"/>
    <dgm:cxn modelId="{CC1607A0-03DE-4F9E-915C-7317F9BFF7B0}" type="presOf" srcId="{68D62EAC-5893-4A18-816B-D17A0C5E4740}" destId="{05AB5BCC-AC5B-4081-BB31-AEE95357752A}" srcOrd="0" destOrd="1" presId="urn:microsoft.com/office/officeart/2005/8/layout/vList4#5"/>
    <dgm:cxn modelId="{F02A0A3A-939C-4BC9-81C7-A0EFF1BB63AF}" srcId="{874C2685-FDDC-41C8-9F8B-FF629054AF28}" destId="{651E2864-0CCC-4597-851D-D5AC811AB57E}" srcOrd="2" destOrd="0" parTransId="{62A244F6-C5A8-4F15-94F2-66C84EA8F8AD}" sibTransId="{DD3E4B10-FA4B-4392-BDBE-128CDE3C70BF}"/>
    <dgm:cxn modelId="{3F03928E-6C8D-49AC-B4FA-80CD044FCA30}" type="presOf" srcId="{7D9BD158-2918-4470-AF49-4FD7482CEA94}" destId="{5C57EE56-12BC-472E-9466-1312D04F14CF}" srcOrd="0" destOrd="1" presId="urn:microsoft.com/office/officeart/2005/8/layout/vList4#5"/>
    <dgm:cxn modelId="{9A29F46F-13FC-4BC2-99A1-FBFCB0F41668}" type="presParOf" srcId="{B44DA1B6-0404-4B4E-B381-EEF81E52213A}" destId="{A2F014DA-2C0D-40B5-B19B-CD2A762BC1AF}" srcOrd="0" destOrd="0" presId="urn:microsoft.com/office/officeart/2005/8/layout/vList4#5"/>
    <dgm:cxn modelId="{CDEFE197-1E15-4E39-B2A2-D2D1BD3833EC}" type="presParOf" srcId="{A2F014DA-2C0D-40B5-B19B-CD2A762BC1AF}" destId="{D93197ED-11A9-4C8F-8E08-3F6C60566C5D}" srcOrd="0" destOrd="0" presId="urn:microsoft.com/office/officeart/2005/8/layout/vList4#5"/>
    <dgm:cxn modelId="{ABAE18F3-53A8-4130-A3F0-90FA37264B89}" type="presParOf" srcId="{A2F014DA-2C0D-40B5-B19B-CD2A762BC1AF}" destId="{EC9408BF-B1E2-4D16-94A8-3645D5A64B2B}" srcOrd="1" destOrd="0" presId="urn:microsoft.com/office/officeart/2005/8/layout/vList4#5"/>
    <dgm:cxn modelId="{F7732582-5BDD-4EEA-BDB6-CC76039085B9}" type="presParOf" srcId="{A2F014DA-2C0D-40B5-B19B-CD2A762BC1AF}" destId="{5DA16DCE-B577-4D5B-9273-0F5B8C24FAB3}" srcOrd="2" destOrd="0" presId="urn:microsoft.com/office/officeart/2005/8/layout/vList4#5"/>
    <dgm:cxn modelId="{C6C5C3FE-2A2B-4E80-ADD0-D1E8BE6D166D}" type="presParOf" srcId="{B44DA1B6-0404-4B4E-B381-EEF81E52213A}" destId="{7C2CDA0F-2A21-45E0-BB29-5E5E8F951D67}" srcOrd="1" destOrd="0" presId="urn:microsoft.com/office/officeart/2005/8/layout/vList4#5"/>
    <dgm:cxn modelId="{F4394919-2736-4AA6-88F9-D9A4DE0E3572}" type="presParOf" srcId="{B44DA1B6-0404-4B4E-B381-EEF81E52213A}" destId="{88388EB5-36F6-43FD-B619-C01ECC35D2FE}" srcOrd="2" destOrd="0" presId="urn:microsoft.com/office/officeart/2005/8/layout/vList4#5"/>
    <dgm:cxn modelId="{C600A522-3C82-4385-B57E-48D2CF217955}" type="presParOf" srcId="{88388EB5-36F6-43FD-B619-C01ECC35D2FE}" destId="{5C57EE56-12BC-472E-9466-1312D04F14CF}" srcOrd="0" destOrd="0" presId="urn:microsoft.com/office/officeart/2005/8/layout/vList4#5"/>
    <dgm:cxn modelId="{C8AD2A22-CC31-4221-9AD7-FCBE435F9EEC}" type="presParOf" srcId="{88388EB5-36F6-43FD-B619-C01ECC35D2FE}" destId="{81C9B4F8-0B4E-4C32-A8A1-DAB304546A5C}" srcOrd="1" destOrd="0" presId="urn:microsoft.com/office/officeart/2005/8/layout/vList4#5"/>
    <dgm:cxn modelId="{F988CA95-6AA0-4C07-AC79-25E6772661C8}" type="presParOf" srcId="{88388EB5-36F6-43FD-B619-C01ECC35D2FE}" destId="{79FE6ECC-97A0-4BC3-B484-A5143269B8EE}" srcOrd="2" destOrd="0" presId="urn:microsoft.com/office/officeart/2005/8/layout/vList4#5"/>
    <dgm:cxn modelId="{76AA7636-CBA5-4838-A6EC-5F4F67D1BDC7}" type="presParOf" srcId="{B44DA1B6-0404-4B4E-B381-EEF81E52213A}" destId="{97D99788-A355-4A02-82F7-770755877F91}" srcOrd="3" destOrd="0" presId="urn:microsoft.com/office/officeart/2005/8/layout/vList4#5"/>
    <dgm:cxn modelId="{B7181DC3-07A3-431C-A607-F1BEBAAFB39C}" type="presParOf" srcId="{B44DA1B6-0404-4B4E-B381-EEF81E52213A}" destId="{9E271533-C1A6-41FA-96C3-B2046CB73914}" srcOrd="4" destOrd="0" presId="urn:microsoft.com/office/officeart/2005/8/layout/vList4#5"/>
    <dgm:cxn modelId="{7D6ED1C7-2120-492A-9666-38F4689487CB}" type="presParOf" srcId="{9E271533-C1A6-41FA-96C3-B2046CB73914}" destId="{05AB5BCC-AC5B-4081-BB31-AEE95357752A}" srcOrd="0" destOrd="0" presId="urn:microsoft.com/office/officeart/2005/8/layout/vList4#5"/>
    <dgm:cxn modelId="{114FBC82-AD04-451A-9701-A5072CE23875}" type="presParOf" srcId="{9E271533-C1A6-41FA-96C3-B2046CB73914}" destId="{3DD8E6F4-26C5-4FC6-861F-A428F7951066}" srcOrd="1" destOrd="0" presId="urn:microsoft.com/office/officeart/2005/8/layout/vList4#5"/>
    <dgm:cxn modelId="{A6656C0B-C450-4594-B324-FC75A0297548}" type="presParOf" srcId="{9E271533-C1A6-41FA-96C3-B2046CB73914}" destId="{171B009F-4353-43B7-907D-332F389A0638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53A7924-27A0-4391-AD04-22E6DE3AEAE6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 smtClean="0"/>
            <a:t>Розчинення природного полімеру (целюлози)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Добування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9F2B8-9C86-4250-AF91-C3842AFC5470}" type="presOf" srcId="{953A7924-27A0-4391-AD04-22E6DE3AEAE6}" destId="{067594E5-B319-4D2B-9B42-B805E25F5744}" srcOrd="0" destOrd="0" presId="urn:microsoft.com/office/officeart/2005/8/layout/vProcess5"/>
    <dgm:cxn modelId="{0AFEFB1C-7D5A-43C2-8799-14FF019A98F5}" type="presOf" srcId="{9C401BA6-0AB2-4861-8BB6-0010EADA373C}" destId="{2ABCA5FB-4FD8-4B28-9448-5E2C87E5690D}" srcOrd="1" destOrd="0" presId="urn:microsoft.com/office/officeart/2005/8/layout/vProcess5"/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9E2FC00B-83BC-483D-AF9D-A0D90E0EA429}" type="presOf" srcId="{EB638CBB-F423-4E13-99FA-096C2C7F6C4F}" destId="{54F2CC3C-0C5D-4BAC-B742-300119DF269E}" srcOrd="0" destOrd="0" presId="urn:microsoft.com/office/officeart/2005/8/layout/vProcess5"/>
    <dgm:cxn modelId="{E8D2D7E4-B13A-4EFD-9D6F-275A50577A83}" type="presOf" srcId="{287C4F02-769C-497F-8985-203E47A9AD41}" destId="{B09FD24A-C9F5-46E5-BBE8-3C6AAC2BA5BF}" srcOrd="0" destOrd="0" presId="urn:microsoft.com/office/officeart/2005/8/layout/vProcess5"/>
    <dgm:cxn modelId="{A4D11B58-0295-43D4-8289-6B12BAFAAC3D}" type="presOf" srcId="{287C4F02-769C-497F-8985-203E47A9AD41}" destId="{058FA299-E166-42BA-BFAA-676C436B7379}" srcOrd="1" destOrd="0" presId="urn:microsoft.com/office/officeart/2005/8/layout/vProcess5"/>
    <dgm:cxn modelId="{1E8FDC59-06B9-4D59-920A-5D49D8D6D471}" type="presOf" srcId="{EB81A2C1-9951-4935-A124-9AB6E9C5D1F4}" destId="{F7861A08-2250-45A9-8E6A-96A683E15DE6}" srcOrd="0" destOrd="0" presId="urn:microsoft.com/office/officeart/2005/8/layout/vProcess5"/>
    <dgm:cxn modelId="{C477527C-9F3A-482E-AFD3-7C4AFB3A71D8}" type="presOf" srcId="{E5A57D5E-EC22-400A-AC9D-D76870288D18}" destId="{CBA28385-BFFD-4E9C-925C-6694467698F2}" srcOrd="0" destOrd="0" presId="urn:microsoft.com/office/officeart/2005/8/layout/vProcess5"/>
    <dgm:cxn modelId="{70F7CE6D-335F-43B9-AF4D-C172727D603A}" type="presOf" srcId="{953A7924-27A0-4391-AD04-22E6DE3AEAE6}" destId="{7235B2D4-3801-4EBB-8800-A4C85F74F09D}" srcOrd="1" destOrd="0" presId="urn:microsoft.com/office/officeart/2005/8/layout/vProcess5"/>
    <dgm:cxn modelId="{3931FD56-E23C-490A-B0D7-805B8B3192BE}" type="presOf" srcId="{9C401BA6-0AB2-4861-8BB6-0010EADA373C}" destId="{4C61B941-C2E2-4EFC-8105-59FE45178C4E}" srcOrd="0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1137EDF5-EBBD-47DC-A396-41B19AA6C70D}" type="presParOf" srcId="{54F2CC3C-0C5D-4BAC-B742-300119DF269E}" destId="{C5C18BD8-88B5-4A2E-80DE-9EFE11DEACAD}" srcOrd="0" destOrd="0" presId="urn:microsoft.com/office/officeart/2005/8/layout/vProcess5"/>
    <dgm:cxn modelId="{E14E0B7E-7F0F-416C-89A2-58E4477AC38D}" type="presParOf" srcId="{54F2CC3C-0C5D-4BAC-B742-300119DF269E}" destId="{067594E5-B319-4D2B-9B42-B805E25F5744}" srcOrd="1" destOrd="0" presId="urn:microsoft.com/office/officeart/2005/8/layout/vProcess5"/>
    <dgm:cxn modelId="{3801548F-FEB7-400D-912C-A55A35660D8D}" type="presParOf" srcId="{54F2CC3C-0C5D-4BAC-B742-300119DF269E}" destId="{B09FD24A-C9F5-46E5-BBE8-3C6AAC2BA5BF}" srcOrd="2" destOrd="0" presId="urn:microsoft.com/office/officeart/2005/8/layout/vProcess5"/>
    <dgm:cxn modelId="{276AF385-BF65-42C7-8360-396F9BB85B88}" type="presParOf" srcId="{54F2CC3C-0C5D-4BAC-B742-300119DF269E}" destId="{4C61B941-C2E2-4EFC-8105-59FE45178C4E}" srcOrd="3" destOrd="0" presId="urn:microsoft.com/office/officeart/2005/8/layout/vProcess5"/>
    <dgm:cxn modelId="{31049333-384A-4DDD-A72B-629967342E9A}" type="presParOf" srcId="{54F2CC3C-0C5D-4BAC-B742-300119DF269E}" destId="{CBA28385-BFFD-4E9C-925C-6694467698F2}" srcOrd="4" destOrd="0" presId="urn:microsoft.com/office/officeart/2005/8/layout/vProcess5"/>
    <dgm:cxn modelId="{50166862-CA1A-4FBA-AA46-D2D6918C9600}" type="presParOf" srcId="{54F2CC3C-0C5D-4BAC-B742-300119DF269E}" destId="{F7861A08-2250-45A9-8E6A-96A683E15DE6}" srcOrd="5" destOrd="0" presId="urn:microsoft.com/office/officeart/2005/8/layout/vProcess5"/>
    <dgm:cxn modelId="{DBCEFF1D-7CBD-41AF-B036-CB130EB29050}" type="presParOf" srcId="{54F2CC3C-0C5D-4BAC-B742-300119DF269E}" destId="{7235B2D4-3801-4EBB-8800-A4C85F74F09D}" srcOrd="6" destOrd="0" presId="urn:microsoft.com/office/officeart/2005/8/layout/vProcess5"/>
    <dgm:cxn modelId="{5BB50BFA-2397-4B5F-B3A3-17FA0BF20F41}" type="presParOf" srcId="{54F2CC3C-0C5D-4BAC-B742-300119DF269E}" destId="{058FA299-E166-42BA-BFAA-676C436B7379}" srcOrd="7" destOrd="0" presId="urn:microsoft.com/office/officeart/2005/8/layout/vProcess5"/>
    <dgm:cxn modelId="{4B97CD7F-D895-4BC0-B75F-91E10C6F679F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53A7924-27A0-4391-AD04-22E6DE3AEAE6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 smtClean="0"/>
            <a:t>Добування полімеру 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Добування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23DAB-6465-42E5-93A5-07C8CC40496B}" type="presOf" srcId="{953A7924-27A0-4391-AD04-22E6DE3AEAE6}" destId="{7235B2D4-3801-4EBB-8800-A4C85F74F09D}" srcOrd="1" destOrd="0" presId="urn:microsoft.com/office/officeart/2005/8/layout/vProcess5"/>
    <dgm:cxn modelId="{E0465B5B-A7AD-4959-BF0B-3F663137E616}" type="presOf" srcId="{287C4F02-769C-497F-8985-203E47A9AD41}" destId="{058FA299-E166-42BA-BFAA-676C436B7379}" srcOrd="1" destOrd="0" presId="urn:microsoft.com/office/officeart/2005/8/layout/vProcess5"/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CAD75850-7096-4AB6-A8FF-09489C000E89}" type="presOf" srcId="{E5A57D5E-EC22-400A-AC9D-D76870288D18}" destId="{CBA28385-BFFD-4E9C-925C-6694467698F2}" srcOrd="0" destOrd="0" presId="urn:microsoft.com/office/officeart/2005/8/layout/vProcess5"/>
    <dgm:cxn modelId="{B6C521EA-575D-4535-8496-FCE97B8731FE}" type="presOf" srcId="{EB638CBB-F423-4E13-99FA-096C2C7F6C4F}" destId="{54F2CC3C-0C5D-4BAC-B742-300119DF269E}" srcOrd="0" destOrd="0" presId="urn:microsoft.com/office/officeart/2005/8/layout/vProcess5"/>
    <dgm:cxn modelId="{65DAF606-E1EE-46D0-9B00-BF73FC2FF73D}" type="presOf" srcId="{287C4F02-769C-497F-8985-203E47A9AD41}" destId="{B09FD24A-C9F5-46E5-BBE8-3C6AAC2BA5BF}" srcOrd="0" destOrd="0" presId="urn:microsoft.com/office/officeart/2005/8/layout/vProcess5"/>
    <dgm:cxn modelId="{DFE2D85A-8EFE-4D97-9B95-F3AB7D42BC5E}" type="presOf" srcId="{953A7924-27A0-4391-AD04-22E6DE3AEAE6}" destId="{067594E5-B319-4D2B-9B42-B805E25F5744}" srcOrd="0" destOrd="0" presId="urn:microsoft.com/office/officeart/2005/8/layout/vProcess5"/>
    <dgm:cxn modelId="{5429C2A9-2602-4538-AAA5-881945F2192E}" type="presOf" srcId="{9C401BA6-0AB2-4861-8BB6-0010EADA373C}" destId="{4C61B941-C2E2-4EFC-8105-59FE45178C4E}" srcOrd="0" destOrd="0" presId="urn:microsoft.com/office/officeart/2005/8/layout/vProcess5"/>
    <dgm:cxn modelId="{9E084DB5-7970-4900-AB71-33399C89EE92}" type="presOf" srcId="{9C401BA6-0AB2-4861-8BB6-0010EADA373C}" destId="{2ABCA5FB-4FD8-4B28-9448-5E2C87E5690D}" srcOrd="1" destOrd="0" presId="urn:microsoft.com/office/officeart/2005/8/layout/vProcess5"/>
    <dgm:cxn modelId="{15F6ED6F-8FE9-4AAA-86F1-73EF6FB21B20}" type="presOf" srcId="{EB81A2C1-9951-4935-A124-9AB6E9C5D1F4}" destId="{F7861A08-2250-45A9-8E6A-96A683E15DE6}" srcOrd="0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3DBB6FED-A3F2-4869-B391-91592F47C72E}" type="presParOf" srcId="{54F2CC3C-0C5D-4BAC-B742-300119DF269E}" destId="{C5C18BD8-88B5-4A2E-80DE-9EFE11DEACAD}" srcOrd="0" destOrd="0" presId="urn:microsoft.com/office/officeart/2005/8/layout/vProcess5"/>
    <dgm:cxn modelId="{E40D889A-A019-4DB1-9F67-2F624FC89105}" type="presParOf" srcId="{54F2CC3C-0C5D-4BAC-B742-300119DF269E}" destId="{067594E5-B319-4D2B-9B42-B805E25F5744}" srcOrd="1" destOrd="0" presId="urn:microsoft.com/office/officeart/2005/8/layout/vProcess5"/>
    <dgm:cxn modelId="{BF651A3E-DFC8-42D1-83ED-059075A16673}" type="presParOf" srcId="{54F2CC3C-0C5D-4BAC-B742-300119DF269E}" destId="{B09FD24A-C9F5-46E5-BBE8-3C6AAC2BA5BF}" srcOrd="2" destOrd="0" presId="urn:microsoft.com/office/officeart/2005/8/layout/vProcess5"/>
    <dgm:cxn modelId="{6D6A961F-BE89-4AC2-975F-033EEA677BCF}" type="presParOf" srcId="{54F2CC3C-0C5D-4BAC-B742-300119DF269E}" destId="{4C61B941-C2E2-4EFC-8105-59FE45178C4E}" srcOrd="3" destOrd="0" presId="urn:microsoft.com/office/officeart/2005/8/layout/vProcess5"/>
    <dgm:cxn modelId="{364BEEFA-FAC0-4B0B-BF5D-0B6AC8D50F6B}" type="presParOf" srcId="{54F2CC3C-0C5D-4BAC-B742-300119DF269E}" destId="{CBA28385-BFFD-4E9C-925C-6694467698F2}" srcOrd="4" destOrd="0" presId="urn:microsoft.com/office/officeart/2005/8/layout/vProcess5"/>
    <dgm:cxn modelId="{A7ED35A3-6603-43F8-96FE-C70B1E61F6FA}" type="presParOf" srcId="{54F2CC3C-0C5D-4BAC-B742-300119DF269E}" destId="{F7861A08-2250-45A9-8E6A-96A683E15DE6}" srcOrd="5" destOrd="0" presId="urn:microsoft.com/office/officeart/2005/8/layout/vProcess5"/>
    <dgm:cxn modelId="{59205A6B-7F0F-497E-9DB4-140010238A71}" type="presParOf" srcId="{54F2CC3C-0C5D-4BAC-B742-300119DF269E}" destId="{7235B2D4-3801-4EBB-8800-A4C85F74F09D}" srcOrd="6" destOrd="0" presId="urn:microsoft.com/office/officeart/2005/8/layout/vProcess5"/>
    <dgm:cxn modelId="{B85B05DA-3B5C-4BA2-8E71-667AE6303714}" type="presParOf" srcId="{54F2CC3C-0C5D-4BAC-B742-300119DF269E}" destId="{058FA299-E166-42BA-BFAA-676C436B7379}" srcOrd="7" destOrd="0" presId="urn:microsoft.com/office/officeart/2005/8/layout/vProcess5"/>
    <dgm:cxn modelId="{AFFAD401-7203-485C-9472-7C58445F6FC6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9D2A71-A795-4F9C-812D-493995CDDDC5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9A7CA-7A4B-4230-B5C7-6301FFA537A5}">
      <dgm:prSet phldrT="[Текст]"/>
      <dgm:spPr/>
      <dgm:t>
        <a:bodyPr/>
        <a:lstStyle/>
        <a:p>
          <a:r>
            <a:rPr lang="uk-UA" dirty="0" smtClean="0"/>
            <a:t>поліаміди</a:t>
          </a:r>
          <a:endParaRPr lang="ru-RU" dirty="0"/>
        </a:p>
      </dgm:t>
    </dgm:pt>
    <dgm:pt modelId="{1789A009-86E6-4DFD-9A90-6B8D9A5A0531}" type="parTrans" cxnId="{0A070EC6-8CD1-4DB3-A4AC-24B7830B525F}">
      <dgm:prSet/>
      <dgm:spPr/>
      <dgm:t>
        <a:bodyPr/>
        <a:lstStyle/>
        <a:p>
          <a:endParaRPr lang="ru-RU"/>
        </a:p>
      </dgm:t>
    </dgm:pt>
    <dgm:pt modelId="{AD9D14F6-6E55-482E-9BDF-BB98FC82A639}" type="sibTrans" cxnId="{0A070EC6-8CD1-4DB3-A4AC-24B7830B525F}">
      <dgm:prSet/>
      <dgm:spPr/>
      <dgm:t>
        <a:bodyPr/>
        <a:lstStyle/>
        <a:p>
          <a:endParaRPr lang="ru-RU"/>
        </a:p>
      </dgm:t>
    </dgm:pt>
    <dgm:pt modelId="{32A44651-C0DB-4262-A352-EF17A7509818}">
      <dgm:prSet phldrT="[Текст]"/>
      <dgm:spPr/>
      <dgm:t>
        <a:bodyPr/>
        <a:lstStyle/>
        <a:p>
          <a:r>
            <a:rPr lang="ru-RU" b="0" i="0" u="none" dirty="0" smtClean="0"/>
            <a:t>капрон</a:t>
          </a:r>
          <a:r>
            <a:rPr lang="ru-RU" b="0" i="0" dirty="0" smtClean="0"/>
            <a:t>, </a:t>
          </a:r>
          <a:r>
            <a:rPr lang="ru-RU" b="0" i="0" dirty="0" err="1" smtClean="0"/>
            <a:t>найлон</a:t>
          </a:r>
          <a:r>
            <a:rPr lang="ru-RU" b="0" i="0" dirty="0" smtClean="0"/>
            <a:t>,  </a:t>
          </a:r>
          <a:r>
            <a:rPr lang="ru-RU" b="0" i="0" dirty="0" err="1" smtClean="0"/>
            <a:t>дедерон</a:t>
          </a:r>
          <a:r>
            <a:rPr lang="ru-RU" b="0" i="0" dirty="0" smtClean="0"/>
            <a:t>, </a:t>
          </a:r>
          <a:r>
            <a:rPr lang="ru-RU" b="0" i="0" dirty="0" err="1" smtClean="0"/>
            <a:t>стилон</a:t>
          </a:r>
          <a:r>
            <a:rPr lang="ru-RU" b="0" i="0" dirty="0" smtClean="0"/>
            <a:t>, </a:t>
          </a:r>
          <a:r>
            <a:rPr lang="ru-RU" b="0" i="0" dirty="0" err="1" smtClean="0"/>
            <a:t>лилион</a:t>
          </a:r>
          <a:r>
            <a:rPr lang="ru-RU" b="0" i="0" dirty="0" smtClean="0"/>
            <a:t>, </a:t>
          </a:r>
          <a:r>
            <a:rPr lang="ru-RU" b="0" i="0" dirty="0" err="1" smtClean="0"/>
            <a:t>релон</a:t>
          </a:r>
          <a:r>
            <a:rPr lang="ru-RU" b="0" i="0" dirty="0" smtClean="0"/>
            <a:t>, перлон, </a:t>
          </a:r>
          <a:r>
            <a:rPr lang="ru-RU" b="0" i="0" dirty="0" err="1" smtClean="0"/>
            <a:t>видлон</a:t>
          </a:r>
          <a:r>
            <a:rPr lang="ru-RU" b="0" i="0" dirty="0" smtClean="0"/>
            <a:t>, </a:t>
          </a:r>
          <a:r>
            <a:rPr lang="ru-RU" b="0" i="0" dirty="0" err="1" smtClean="0"/>
            <a:t>хемлон</a:t>
          </a:r>
          <a:r>
            <a:rPr lang="ru-RU" b="0" i="0" dirty="0" smtClean="0"/>
            <a:t>, </a:t>
          </a:r>
          <a:r>
            <a:rPr lang="ru-RU" b="0" i="0" dirty="0" err="1" smtClean="0"/>
            <a:t>енкалон</a:t>
          </a:r>
          <a:r>
            <a:rPr lang="ru-RU" b="0" i="0" dirty="0" smtClean="0"/>
            <a:t>, </a:t>
          </a:r>
          <a:r>
            <a:rPr lang="ru-RU" b="0" i="0" dirty="0" err="1" smtClean="0"/>
            <a:t>анід</a:t>
          </a:r>
          <a:r>
            <a:rPr lang="ru-RU" b="0" i="0" dirty="0" smtClean="0"/>
            <a:t>, </a:t>
          </a:r>
          <a:r>
            <a:rPr lang="ru-RU" b="0" i="0" dirty="0" err="1" smtClean="0"/>
            <a:t>ентан</a:t>
          </a:r>
          <a:endParaRPr lang="ru-RU" dirty="0"/>
        </a:p>
      </dgm:t>
    </dgm:pt>
    <dgm:pt modelId="{1921E226-EB7A-41BA-8980-979CB581F57F}" type="parTrans" cxnId="{53C907F3-77D4-4016-B928-F781E907087D}">
      <dgm:prSet/>
      <dgm:spPr/>
      <dgm:t>
        <a:bodyPr/>
        <a:lstStyle/>
        <a:p>
          <a:endParaRPr lang="ru-RU"/>
        </a:p>
      </dgm:t>
    </dgm:pt>
    <dgm:pt modelId="{86AF91CD-F41E-4871-961B-42561BAC1C70}" type="sibTrans" cxnId="{53C907F3-77D4-4016-B928-F781E907087D}">
      <dgm:prSet/>
      <dgm:spPr/>
      <dgm:t>
        <a:bodyPr/>
        <a:lstStyle/>
        <a:p>
          <a:endParaRPr lang="ru-RU"/>
        </a:p>
      </dgm:t>
    </dgm:pt>
    <dgm:pt modelId="{61DC5B49-FA4F-4BE1-93EE-C54E15751608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dirty="0" err="1" smtClean="0"/>
            <a:t>Поліестер</a:t>
          </a:r>
          <a:endParaRPr lang="ru-RU" dirty="0"/>
        </a:p>
      </dgm:t>
    </dgm:pt>
    <dgm:pt modelId="{BADE284D-8BF2-4FEF-ABD7-756D40684922}" type="parTrans" cxnId="{44078B77-505D-4A54-A445-9EC9D3D017BB}">
      <dgm:prSet/>
      <dgm:spPr/>
      <dgm:t>
        <a:bodyPr/>
        <a:lstStyle/>
        <a:p>
          <a:endParaRPr lang="ru-RU"/>
        </a:p>
      </dgm:t>
    </dgm:pt>
    <dgm:pt modelId="{9F7B76E7-9F0D-48EB-9700-2856AADA40A2}" type="sibTrans" cxnId="{44078B77-505D-4A54-A445-9EC9D3D017BB}">
      <dgm:prSet/>
      <dgm:spPr/>
      <dgm:t>
        <a:bodyPr/>
        <a:lstStyle/>
        <a:p>
          <a:endParaRPr lang="ru-RU"/>
        </a:p>
      </dgm:t>
    </dgm:pt>
    <dgm:pt modelId="{94565573-AF9D-44F2-9E5D-7A01F64C23EF}">
      <dgm:prSet phldrT="[Текст]"/>
      <dgm:spPr/>
      <dgm:t>
        <a:bodyPr/>
        <a:lstStyle/>
        <a:p>
          <a:r>
            <a:rPr lang="ru-RU" b="0" i="0" dirty="0" smtClean="0"/>
            <a:t>лавсан, </a:t>
          </a:r>
          <a:r>
            <a:rPr lang="ru-RU" b="0" i="0" dirty="0" err="1" smtClean="0"/>
            <a:t>терілен</a:t>
          </a:r>
          <a:r>
            <a:rPr lang="ru-RU" b="0" i="0" dirty="0" smtClean="0"/>
            <a:t>, дакрон, </a:t>
          </a:r>
          <a:r>
            <a:rPr lang="ru-RU" b="0" i="0" dirty="0" err="1" smtClean="0"/>
            <a:t>тетерон</a:t>
          </a:r>
          <a:r>
            <a:rPr lang="ru-RU" b="0" i="0" dirty="0" smtClean="0"/>
            <a:t>, </a:t>
          </a:r>
          <a:r>
            <a:rPr lang="ru-RU" b="0" i="0" dirty="0" err="1" smtClean="0"/>
            <a:t>елан</a:t>
          </a:r>
          <a:r>
            <a:rPr lang="ru-RU" b="0" i="0" dirty="0" smtClean="0"/>
            <a:t>, </a:t>
          </a:r>
          <a:r>
            <a:rPr lang="ru-RU" b="0" i="0" dirty="0" err="1" smtClean="0"/>
            <a:t>тесил</a:t>
          </a:r>
          <a:r>
            <a:rPr lang="ru-RU" b="0" i="0" dirty="0" smtClean="0"/>
            <a:t>.</a:t>
          </a:r>
          <a:endParaRPr lang="ru-RU" dirty="0"/>
        </a:p>
      </dgm:t>
    </dgm:pt>
    <dgm:pt modelId="{8E0A6AA3-9FC1-4EA6-9D8D-B2C5B6405682}" type="parTrans" cxnId="{2EE7A9B4-4751-45CB-980E-339625CA97AC}">
      <dgm:prSet/>
      <dgm:spPr/>
      <dgm:t>
        <a:bodyPr/>
        <a:lstStyle/>
        <a:p>
          <a:endParaRPr lang="ru-RU"/>
        </a:p>
      </dgm:t>
    </dgm:pt>
    <dgm:pt modelId="{CD76D46C-A8EE-49E5-A21F-70F55A5502C2}" type="sibTrans" cxnId="{2EE7A9B4-4751-45CB-980E-339625CA97AC}">
      <dgm:prSet/>
      <dgm:spPr/>
      <dgm:t>
        <a:bodyPr/>
        <a:lstStyle/>
        <a:p>
          <a:endParaRPr lang="ru-RU"/>
        </a:p>
      </dgm:t>
    </dgm:pt>
    <dgm:pt modelId="{186BCE03-49B5-4695-B20C-E68EEF9352A6}">
      <dgm:prSet phldrT="[Текст]"/>
      <dgm:spPr/>
      <dgm:t>
        <a:bodyPr/>
        <a:lstStyle/>
        <a:p>
          <a:r>
            <a:rPr lang="uk-UA" dirty="0" err="1" smtClean="0"/>
            <a:t>Поліакрилонітрил</a:t>
          </a:r>
          <a:endParaRPr lang="ru-RU" dirty="0"/>
        </a:p>
      </dgm:t>
    </dgm:pt>
    <dgm:pt modelId="{EFAE9C98-2C79-475D-9D76-770D25737C19}" type="parTrans" cxnId="{37786D3C-1B0A-48E4-9235-6E0CCC969EA6}">
      <dgm:prSet/>
      <dgm:spPr/>
      <dgm:t>
        <a:bodyPr/>
        <a:lstStyle/>
        <a:p>
          <a:endParaRPr lang="ru-RU"/>
        </a:p>
      </dgm:t>
    </dgm:pt>
    <dgm:pt modelId="{388C229F-919A-4369-A4E0-EAC526A3FAB0}" type="sibTrans" cxnId="{37786D3C-1B0A-48E4-9235-6E0CCC969EA6}">
      <dgm:prSet/>
      <dgm:spPr/>
      <dgm:t>
        <a:bodyPr/>
        <a:lstStyle/>
        <a:p>
          <a:endParaRPr lang="ru-RU"/>
        </a:p>
      </dgm:t>
    </dgm:pt>
    <dgm:pt modelId="{34247E6B-3CEF-49D7-913B-36DE94DA023B}">
      <dgm:prSet phldrT="[Текст]"/>
      <dgm:spPr/>
      <dgm:t>
        <a:bodyPr/>
        <a:lstStyle/>
        <a:p>
          <a:r>
            <a:rPr lang="ru-RU" b="0" i="0" dirty="0" err="1" smtClean="0"/>
            <a:t>нітрон</a:t>
          </a:r>
          <a:r>
            <a:rPr lang="ru-RU" b="0" i="0" dirty="0" smtClean="0"/>
            <a:t>, </a:t>
          </a:r>
          <a:r>
            <a:rPr lang="en-US" b="0" i="0" dirty="0" err="1" smtClean="0"/>
            <a:t>Orlon</a:t>
          </a:r>
          <a:r>
            <a:rPr lang="uk-UA" b="0" i="0" dirty="0" smtClean="0"/>
            <a:t>, </a:t>
          </a:r>
          <a:r>
            <a:rPr lang="en-US" b="0" i="0" dirty="0" err="1" smtClean="0"/>
            <a:t>Dralon</a:t>
          </a:r>
          <a:r>
            <a:rPr lang="en-US" b="0" i="0" dirty="0" smtClean="0"/>
            <a:t> (</a:t>
          </a:r>
          <a:r>
            <a:rPr lang="en-US" b="0" i="0" dirty="0" err="1" smtClean="0"/>
            <a:t>Dralon</a:t>
          </a:r>
          <a:r>
            <a:rPr lang="en-US" b="0" i="0" dirty="0" smtClean="0"/>
            <a:t> GmbH)</a:t>
          </a:r>
          <a:endParaRPr lang="ru-RU" dirty="0"/>
        </a:p>
      </dgm:t>
    </dgm:pt>
    <dgm:pt modelId="{7ACFC11A-9FEE-4FF4-A2A1-60205F4A6ACC}" type="parTrans" cxnId="{487BA4E7-9211-4EA9-A43A-DA6F8CA0162F}">
      <dgm:prSet/>
      <dgm:spPr/>
      <dgm:t>
        <a:bodyPr/>
        <a:lstStyle/>
        <a:p>
          <a:endParaRPr lang="ru-RU"/>
        </a:p>
      </dgm:t>
    </dgm:pt>
    <dgm:pt modelId="{C0392C81-C0F6-4CCD-B9CB-7C7E602A19CC}" type="sibTrans" cxnId="{487BA4E7-9211-4EA9-A43A-DA6F8CA0162F}">
      <dgm:prSet/>
      <dgm:spPr/>
      <dgm:t>
        <a:bodyPr/>
        <a:lstStyle/>
        <a:p>
          <a:endParaRPr lang="ru-RU"/>
        </a:p>
      </dgm:t>
    </dgm:pt>
    <dgm:pt modelId="{DC6E22A9-FE90-4F1B-80B7-12CD550DD093}" type="pres">
      <dgm:prSet presAssocID="{E39D2A71-A795-4F9C-812D-493995CDDD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50D446-6D0F-4159-9E79-F0453150FC06}" type="pres">
      <dgm:prSet presAssocID="{7099A7CA-7A4B-4230-B5C7-6301FFA537A5}" presName="comp" presStyleCnt="0"/>
      <dgm:spPr/>
    </dgm:pt>
    <dgm:pt modelId="{A2D1A4AB-22E8-46EE-A547-CAF125A82B01}" type="pres">
      <dgm:prSet presAssocID="{7099A7CA-7A4B-4230-B5C7-6301FFA537A5}" presName="box" presStyleLbl="node1" presStyleIdx="0" presStyleCnt="3"/>
      <dgm:spPr/>
      <dgm:t>
        <a:bodyPr/>
        <a:lstStyle/>
        <a:p>
          <a:endParaRPr lang="ru-RU"/>
        </a:p>
      </dgm:t>
    </dgm:pt>
    <dgm:pt modelId="{DF52DC06-DF96-4387-9226-331C81EA324E}" type="pres">
      <dgm:prSet presAssocID="{7099A7CA-7A4B-4230-B5C7-6301FFA537A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5DFD91-980F-4A0B-8523-837A080B5D14}" type="pres">
      <dgm:prSet presAssocID="{7099A7CA-7A4B-4230-B5C7-6301FFA537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1613F-B87D-42B0-8AFE-FB4C64EB932E}" type="pres">
      <dgm:prSet presAssocID="{AD9D14F6-6E55-482E-9BDF-BB98FC82A639}" presName="spacer" presStyleCnt="0"/>
      <dgm:spPr/>
    </dgm:pt>
    <dgm:pt modelId="{D7B78924-5269-4141-B840-34972BCF4D5F}" type="pres">
      <dgm:prSet presAssocID="{61DC5B49-FA4F-4BE1-93EE-C54E15751608}" presName="comp" presStyleCnt="0"/>
      <dgm:spPr/>
    </dgm:pt>
    <dgm:pt modelId="{9FE05E7D-0BB1-483C-B3AD-5C30A9658A91}" type="pres">
      <dgm:prSet presAssocID="{61DC5B49-FA4F-4BE1-93EE-C54E15751608}" presName="box" presStyleLbl="node1" presStyleIdx="1" presStyleCnt="3"/>
      <dgm:spPr/>
      <dgm:t>
        <a:bodyPr/>
        <a:lstStyle/>
        <a:p>
          <a:endParaRPr lang="ru-RU"/>
        </a:p>
      </dgm:t>
    </dgm:pt>
    <dgm:pt modelId="{B44CB8A4-964C-4BD7-A359-23FCA1193705}" type="pres">
      <dgm:prSet presAssocID="{61DC5B49-FA4F-4BE1-93EE-C54E1575160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1C1B26-A9FA-4AEB-9FA0-EDCF3764A147}" type="pres">
      <dgm:prSet presAssocID="{61DC5B49-FA4F-4BE1-93EE-C54E157516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AFDC6-5C60-4F17-BC01-B8835B34EE1C}" type="pres">
      <dgm:prSet presAssocID="{9F7B76E7-9F0D-48EB-9700-2856AADA40A2}" presName="spacer" presStyleCnt="0"/>
      <dgm:spPr/>
    </dgm:pt>
    <dgm:pt modelId="{A49006DC-3EDF-4FB5-B39B-A2606931647B}" type="pres">
      <dgm:prSet presAssocID="{186BCE03-49B5-4695-B20C-E68EEF9352A6}" presName="comp" presStyleCnt="0"/>
      <dgm:spPr/>
    </dgm:pt>
    <dgm:pt modelId="{C9EA2F0F-56E8-4B20-8BEC-1CC8A188959E}" type="pres">
      <dgm:prSet presAssocID="{186BCE03-49B5-4695-B20C-E68EEF9352A6}" presName="box" presStyleLbl="node1" presStyleIdx="2" presStyleCnt="3"/>
      <dgm:spPr/>
      <dgm:t>
        <a:bodyPr/>
        <a:lstStyle/>
        <a:p>
          <a:endParaRPr lang="ru-RU"/>
        </a:p>
      </dgm:t>
    </dgm:pt>
    <dgm:pt modelId="{8D7D0175-C01F-4FDC-9246-21ABC354DF86}" type="pres">
      <dgm:prSet presAssocID="{186BCE03-49B5-4695-B20C-E68EEF9352A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5834C68-EA68-4287-B3AE-5FF6C3A03748}" type="pres">
      <dgm:prSet presAssocID="{186BCE03-49B5-4695-B20C-E68EEF9352A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46D3D-C457-48FC-836E-A1ED887D9B8B}" type="presOf" srcId="{7099A7CA-7A4B-4230-B5C7-6301FFA537A5}" destId="{A2D1A4AB-22E8-46EE-A547-CAF125A82B01}" srcOrd="0" destOrd="0" presId="urn:microsoft.com/office/officeart/2005/8/layout/vList4#6"/>
    <dgm:cxn modelId="{61BB7C77-7DAF-42C0-B993-00F7E114CD08}" type="presOf" srcId="{32A44651-C0DB-4262-A352-EF17A7509818}" destId="{A2D1A4AB-22E8-46EE-A547-CAF125A82B01}" srcOrd="0" destOrd="1" presId="urn:microsoft.com/office/officeart/2005/8/layout/vList4#6"/>
    <dgm:cxn modelId="{9CB09424-A6A4-4617-9335-6BC3B49D7BF7}" type="presOf" srcId="{61DC5B49-FA4F-4BE1-93EE-C54E15751608}" destId="{7B1C1B26-A9FA-4AEB-9FA0-EDCF3764A147}" srcOrd="1" destOrd="0" presId="urn:microsoft.com/office/officeart/2005/8/layout/vList4#6"/>
    <dgm:cxn modelId="{8B7D7A34-EA1D-46FC-A862-36DF1B5E8A37}" type="presOf" srcId="{7099A7CA-7A4B-4230-B5C7-6301FFA537A5}" destId="{F45DFD91-980F-4A0B-8523-837A080B5D14}" srcOrd="1" destOrd="0" presId="urn:microsoft.com/office/officeart/2005/8/layout/vList4#6"/>
    <dgm:cxn modelId="{37786D3C-1B0A-48E4-9235-6E0CCC969EA6}" srcId="{E39D2A71-A795-4F9C-812D-493995CDDDC5}" destId="{186BCE03-49B5-4695-B20C-E68EEF9352A6}" srcOrd="2" destOrd="0" parTransId="{EFAE9C98-2C79-475D-9D76-770D25737C19}" sibTransId="{388C229F-919A-4369-A4E0-EAC526A3FAB0}"/>
    <dgm:cxn modelId="{0A070EC6-8CD1-4DB3-A4AC-24B7830B525F}" srcId="{E39D2A71-A795-4F9C-812D-493995CDDDC5}" destId="{7099A7CA-7A4B-4230-B5C7-6301FFA537A5}" srcOrd="0" destOrd="0" parTransId="{1789A009-86E6-4DFD-9A90-6B8D9A5A0531}" sibTransId="{AD9D14F6-6E55-482E-9BDF-BB98FC82A639}"/>
    <dgm:cxn modelId="{776D47E7-511E-4B24-9C86-69FD9944AD9D}" type="presOf" srcId="{94565573-AF9D-44F2-9E5D-7A01F64C23EF}" destId="{7B1C1B26-A9FA-4AEB-9FA0-EDCF3764A147}" srcOrd="1" destOrd="1" presId="urn:microsoft.com/office/officeart/2005/8/layout/vList4#6"/>
    <dgm:cxn modelId="{53C907F3-77D4-4016-B928-F781E907087D}" srcId="{7099A7CA-7A4B-4230-B5C7-6301FFA537A5}" destId="{32A44651-C0DB-4262-A352-EF17A7509818}" srcOrd="0" destOrd="0" parTransId="{1921E226-EB7A-41BA-8980-979CB581F57F}" sibTransId="{86AF91CD-F41E-4871-961B-42561BAC1C70}"/>
    <dgm:cxn modelId="{4D6E786E-6E7D-44E4-AD5E-4FB638ABD47B}" type="presOf" srcId="{61DC5B49-FA4F-4BE1-93EE-C54E15751608}" destId="{9FE05E7D-0BB1-483C-B3AD-5C30A9658A91}" srcOrd="0" destOrd="0" presId="urn:microsoft.com/office/officeart/2005/8/layout/vList4#6"/>
    <dgm:cxn modelId="{E805046D-04B0-4A51-B045-73E974248648}" type="presOf" srcId="{34247E6B-3CEF-49D7-913B-36DE94DA023B}" destId="{C9EA2F0F-56E8-4B20-8BEC-1CC8A188959E}" srcOrd="0" destOrd="1" presId="urn:microsoft.com/office/officeart/2005/8/layout/vList4#6"/>
    <dgm:cxn modelId="{272F1D8D-4714-4066-B4DD-465016D80AF5}" type="presOf" srcId="{186BCE03-49B5-4695-B20C-E68EEF9352A6}" destId="{45834C68-EA68-4287-B3AE-5FF6C3A03748}" srcOrd="1" destOrd="0" presId="urn:microsoft.com/office/officeart/2005/8/layout/vList4#6"/>
    <dgm:cxn modelId="{44078B77-505D-4A54-A445-9EC9D3D017BB}" srcId="{E39D2A71-A795-4F9C-812D-493995CDDDC5}" destId="{61DC5B49-FA4F-4BE1-93EE-C54E15751608}" srcOrd="1" destOrd="0" parTransId="{BADE284D-8BF2-4FEF-ABD7-756D40684922}" sibTransId="{9F7B76E7-9F0D-48EB-9700-2856AADA40A2}"/>
    <dgm:cxn modelId="{481B0843-3E5F-422D-BA39-828A1BDD39ED}" type="presOf" srcId="{32A44651-C0DB-4262-A352-EF17A7509818}" destId="{F45DFD91-980F-4A0B-8523-837A080B5D14}" srcOrd="1" destOrd="1" presId="urn:microsoft.com/office/officeart/2005/8/layout/vList4#6"/>
    <dgm:cxn modelId="{3A52FE51-89B3-43A3-8FE9-6D392654E8D6}" type="presOf" srcId="{E39D2A71-A795-4F9C-812D-493995CDDDC5}" destId="{DC6E22A9-FE90-4F1B-80B7-12CD550DD093}" srcOrd="0" destOrd="0" presId="urn:microsoft.com/office/officeart/2005/8/layout/vList4#6"/>
    <dgm:cxn modelId="{25BA2EB1-C631-4559-AC45-8B4770188430}" type="presOf" srcId="{94565573-AF9D-44F2-9E5D-7A01F64C23EF}" destId="{9FE05E7D-0BB1-483C-B3AD-5C30A9658A91}" srcOrd="0" destOrd="1" presId="urn:microsoft.com/office/officeart/2005/8/layout/vList4#6"/>
    <dgm:cxn modelId="{487BA4E7-9211-4EA9-A43A-DA6F8CA0162F}" srcId="{186BCE03-49B5-4695-B20C-E68EEF9352A6}" destId="{34247E6B-3CEF-49D7-913B-36DE94DA023B}" srcOrd="0" destOrd="0" parTransId="{7ACFC11A-9FEE-4FF4-A2A1-60205F4A6ACC}" sibTransId="{C0392C81-C0F6-4CCD-B9CB-7C7E602A19CC}"/>
    <dgm:cxn modelId="{174C3CEE-95F4-44B9-AC3F-A7F69C67FD2D}" type="presOf" srcId="{34247E6B-3CEF-49D7-913B-36DE94DA023B}" destId="{45834C68-EA68-4287-B3AE-5FF6C3A03748}" srcOrd="1" destOrd="1" presId="urn:microsoft.com/office/officeart/2005/8/layout/vList4#6"/>
    <dgm:cxn modelId="{A86124F7-A1AB-4B6D-AE59-5B3472F3FAC6}" type="presOf" srcId="{186BCE03-49B5-4695-B20C-E68EEF9352A6}" destId="{C9EA2F0F-56E8-4B20-8BEC-1CC8A188959E}" srcOrd="0" destOrd="0" presId="urn:microsoft.com/office/officeart/2005/8/layout/vList4#6"/>
    <dgm:cxn modelId="{2EE7A9B4-4751-45CB-980E-339625CA97AC}" srcId="{61DC5B49-FA4F-4BE1-93EE-C54E15751608}" destId="{94565573-AF9D-44F2-9E5D-7A01F64C23EF}" srcOrd="0" destOrd="0" parTransId="{8E0A6AA3-9FC1-4EA6-9D8D-B2C5B6405682}" sibTransId="{CD76D46C-A8EE-49E5-A21F-70F55A5502C2}"/>
    <dgm:cxn modelId="{434F8ED0-CE17-447B-AE1A-4906C8FB150D}" type="presParOf" srcId="{DC6E22A9-FE90-4F1B-80B7-12CD550DD093}" destId="{A350D446-6D0F-4159-9E79-F0453150FC06}" srcOrd="0" destOrd="0" presId="urn:microsoft.com/office/officeart/2005/8/layout/vList4#6"/>
    <dgm:cxn modelId="{7C928727-EE09-4486-AF1C-E8DCB8FA0FB8}" type="presParOf" srcId="{A350D446-6D0F-4159-9E79-F0453150FC06}" destId="{A2D1A4AB-22E8-46EE-A547-CAF125A82B01}" srcOrd="0" destOrd="0" presId="urn:microsoft.com/office/officeart/2005/8/layout/vList4#6"/>
    <dgm:cxn modelId="{49737376-23B9-4EA3-BCA2-D2FF6E89D694}" type="presParOf" srcId="{A350D446-6D0F-4159-9E79-F0453150FC06}" destId="{DF52DC06-DF96-4387-9226-331C81EA324E}" srcOrd="1" destOrd="0" presId="urn:microsoft.com/office/officeart/2005/8/layout/vList4#6"/>
    <dgm:cxn modelId="{AF634886-0059-4B1C-BD5D-83C20BC59AA3}" type="presParOf" srcId="{A350D446-6D0F-4159-9E79-F0453150FC06}" destId="{F45DFD91-980F-4A0B-8523-837A080B5D14}" srcOrd="2" destOrd="0" presId="urn:microsoft.com/office/officeart/2005/8/layout/vList4#6"/>
    <dgm:cxn modelId="{605D2D36-C228-4675-84F0-F119FEEB3552}" type="presParOf" srcId="{DC6E22A9-FE90-4F1B-80B7-12CD550DD093}" destId="{55D1613F-B87D-42B0-8AFE-FB4C64EB932E}" srcOrd="1" destOrd="0" presId="urn:microsoft.com/office/officeart/2005/8/layout/vList4#6"/>
    <dgm:cxn modelId="{FEE63E08-15AE-4820-A7D6-7CEE998F21CB}" type="presParOf" srcId="{DC6E22A9-FE90-4F1B-80B7-12CD550DD093}" destId="{D7B78924-5269-4141-B840-34972BCF4D5F}" srcOrd="2" destOrd="0" presId="urn:microsoft.com/office/officeart/2005/8/layout/vList4#6"/>
    <dgm:cxn modelId="{04DA88BD-491B-49C7-AADC-5FCCF025F94A}" type="presParOf" srcId="{D7B78924-5269-4141-B840-34972BCF4D5F}" destId="{9FE05E7D-0BB1-483C-B3AD-5C30A9658A91}" srcOrd="0" destOrd="0" presId="urn:microsoft.com/office/officeart/2005/8/layout/vList4#6"/>
    <dgm:cxn modelId="{00116EDD-FBA2-4ABC-B6D9-E8F817777F41}" type="presParOf" srcId="{D7B78924-5269-4141-B840-34972BCF4D5F}" destId="{B44CB8A4-964C-4BD7-A359-23FCA1193705}" srcOrd="1" destOrd="0" presId="urn:microsoft.com/office/officeart/2005/8/layout/vList4#6"/>
    <dgm:cxn modelId="{5B6FE175-6C6F-442A-BD10-69ED12ECF19B}" type="presParOf" srcId="{D7B78924-5269-4141-B840-34972BCF4D5F}" destId="{7B1C1B26-A9FA-4AEB-9FA0-EDCF3764A147}" srcOrd="2" destOrd="0" presId="urn:microsoft.com/office/officeart/2005/8/layout/vList4#6"/>
    <dgm:cxn modelId="{4A516113-FCE9-48E4-AAE8-58430DBB53FB}" type="presParOf" srcId="{DC6E22A9-FE90-4F1B-80B7-12CD550DD093}" destId="{C82AFDC6-5C60-4F17-BC01-B8835B34EE1C}" srcOrd="3" destOrd="0" presId="urn:microsoft.com/office/officeart/2005/8/layout/vList4#6"/>
    <dgm:cxn modelId="{F7B048E6-3373-4016-80DA-B90906B01E7F}" type="presParOf" srcId="{DC6E22A9-FE90-4F1B-80B7-12CD550DD093}" destId="{A49006DC-3EDF-4FB5-B39B-A2606931647B}" srcOrd="4" destOrd="0" presId="urn:microsoft.com/office/officeart/2005/8/layout/vList4#6"/>
    <dgm:cxn modelId="{A44C6A90-EADC-492B-9BD2-8B5B420775AC}" type="presParOf" srcId="{A49006DC-3EDF-4FB5-B39B-A2606931647B}" destId="{C9EA2F0F-56E8-4B20-8BEC-1CC8A188959E}" srcOrd="0" destOrd="0" presId="urn:microsoft.com/office/officeart/2005/8/layout/vList4#6"/>
    <dgm:cxn modelId="{E1515249-C705-49BC-8B3D-7240472E2F92}" type="presParOf" srcId="{A49006DC-3EDF-4FB5-B39B-A2606931647B}" destId="{8D7D0175-C01F-4FDC-9246-21ABC354DF86}" srcOrd="1" destOrd="0" presId="urn:microsoft.com/office/officeart/2005/8/layout/vList4#6"/>
    <dgm:cxn modelId="{910DB619-C384-455C-9714-41DDE0095AA4}" type="presParOf" srcId="{A49006DC-3EDF-4FB5-B39B-A2606931647B}" destId="{45834C68-EA68-4287-B3AE-5FF6C3A03748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8A515-77CD-4C6E-A263-2B265BF4B7DB}">
      <dsp:nvSpPr>
        <dsp:cNvPr id="0" name=""/>
        <dsp:cNvSpPr/>
      </dsp:nvSpPr>
      <dsp:spPr>
        <a:xfrm>
          <a:off x="7528115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E738F-3013-4251-85BE-F3FFCB0E0D7E}">
      <dsp:nvSpPr>
        <dsp:cNvPr id="0" name=""/>
        <dsp:cNvSpPr/>
      </dsp:nvSpPr>
      <dsp:spPr>
        <a:xfrm>
          <a:off x="6715273" y="3056232"/>
          <a:ext cx="858561" cy="40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47"/>
              </a:lnTo>
              <a:lnTo>
                <a:pt x="858561" y="278447"/>
              </a:lnTo>
              <a:lnTo>
                <a:pt x="858561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8BE4-511B-475D-9CC1-D482F81573B7}">
      <dsp:nvSpPr>
        <dsp:cNvPr id="0" name=""/>
        <dsp:cNvSpPr/>
      </dsp:nvSpPr>
      <dsp:spPr>
        <a:xfrm>
          <a:off x="5810992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E4CDB-7E33-443F-A9DB-C03BB2649218}">
      <dsp:nvSpPr>
        <dsp:cNvPr id="0" name=""/>
        <dsp:cNvSpPr/>
      </dsp:nvSpPr>
      <dsp:spPr>
        <a:xfrm>
          <a:off x="5856712" y="3056232"/>
          <a:ext cx="858561" cy="408597"/>
        </a:xfrm>
        <a:custGeom>
          <a:avLst/>
          <a:gdLst/>
          <a:ahLst/>
          <a:cxnLst/>
          <a:rect l="0" t="0" r="0" b="0"/>
          <a:pathLst>
            <a:path>
              <a:moveTo>
                <a:pt x="858561" y="0"/>
              </a:moveTo>
              <a:lnTo>
                <a:pt x="858561" y="278447"/>
              </a:lnTo>
              <a:lnTo>
                <a:pt x="0" y="278447"/>
              </a:lnTo>
              <a:lnTo>
                <a:pt x="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1D781-0464-4E93-B04F-BC4C86391C31}">
      <dsp:nvSpPr>
        <dsp:cNvPr id="0" name=""/>
        <dsp:cNvSpPr/>
      </dsp:nvSpPr>
      <dsp:spPr>
        <a:xfrm>
          <a:off x="4568869" y="1755512"/>
          <a:ext cx="2146403" cy="40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47"/>
              </a:lnTo>
              <a:lnTo>
                <a:pt x="2146403" y="278447"/>
              </a:lnTo>
              <a:lnTo>
                <a:pt x="2146403" y="408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A773-1D1F-4394-A17A-68CC5B70F3A3}">
      <dsp:nvSpPr>
        <dsp:cNvPr id="0" name=""/>
        <dsp:cNvSpPr/>
      </dsp:nvSpPr>
      <dsp:spPr>
        <a:xfrm>
          <a:off x="4093868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E67F0-8693-48B3-BF8F-4A33173E5546}">
      <dsp:nvSpPr>
        <dsp:cNvPr id="0" name=""/>
        <dsp:cNvSpPr/>
      </dsp:nvSpPr>
      <dsp:spPr>
        <a:xfrm>
          <a:off x="2422465" y="3056232"/>
          <a:ext cx="1717123" cy="40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47"/>
              </a:lnTo>
              <a:lnTo>
                <a:pt x="1717123" y="278447"/>
              </a:lnTo>
              <a:lnTo>
                <a:pt x="1717123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A1672-040A-45D7-A131-691D148632C7}">
      <dsp:nvSpPr>
        <dsp:cNvPr id="0" name=""/>
        <dsp:cNvSpPr/>
      </dsp:nvSpPr>
      <dsp:spPr>
        <a:xfrm>
          <a:off x="2376745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593AC-F309-4EDC-BF92-57CDDD426175}">
      <dsp:nvSpPr>
        <dsp:cNvPr id="0" name=""/>
        <dsp:cNvSpPr/>
      </dsp:nvSpPr>
      <dsp:spPr>
        <a:xfrm>
          <a:off x="2376745" y="3056232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B2A69-19CE-4A16-9572-6B0C8B450733}">
      <dsp:nvSpPr>
        <dsp:cNvPr id="0" name=""/>
        <dsp:cNvSpPr/>
      </dsp:nvSpPr>
      <dsp:spPr>
        <a:xfrm>
          <a:off x="659622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B6FCF-04D6-45B0-A617-923F48D74BBD}">
      <dsp:nvSpPr>
        <dsp:cNvPr id="0" name=""/>
        <dsp:cNvSpPr/>
      </dsp:nvSpPr>
      <dsp:spPr>
        <a:xfrm>
          <a:off x="705342" y="3056232"/>
          <a:ext cx="1717123" cy="408597"/>
        </a:xfrm>
        <a:custGeom>
          <a:avLst/>
          <a:gdLst/>
          <a:ahLst/>
          <a:cxnLst/>
          <a:rect l="0" t="0" r="0" b="0"/>
          <a:pathLst>
            <a:path>
              <a:moveTo>
                <a:pt x="1717123" y="0"/>
              </a:moveTo>
              <a:lnTo>
                <a:pt x="1717123" y="278447"/>
              </a:lnTo>
              <a:lnTo>
                <a:pt x="0" y="278447"/>
              </a:lnTo>
              <a:lnTo>
                <a:pt x="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849D3-D14E-4C47-85EB-E3AA061CCA72}">
      <dsp:nvSpPr>
        <dsp:cNvPr id="0" name=""/>
        <dsp:cNvSpPr/>
      </dsp:nvSpPr>
      <dsp:spPr>
        <a:xfrm>
          <a:off x="2422465" y="1755512"/>
          <a:ext cx="2146403" cy="408597"/>
        </a:xfrm>
        <a:custGeom>
          <a:avLst/>
          <a:gdLst/>
          <a:ahLst/>
          <a:cxnLst/>
          <a:rect l="0" t="0" r="0" b="0"/>
          <a:pathLst>
            <a:path>
              <a:moveTo>
                <a:pt x="2146403" y="0"/>
              </a:moveTo>
              <a:lnTo>
                <a:pt x="2146403" y="278447"/>
              </a:lnTo>
              <a:lnTo>
                <a:pt x="0" y="278447"/>
              </a:lnTo>
              <a:lnTo>
                <a:pt x="0" y="408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1739B-C52A-4C9E-80C5-A993038A3E62}">
      <dsp:nvSpPr>
        <dsp:cNvPr id="0" name=""/>
        <dsp:cNvSpPr/>
      </dsp:nvSpPr>
      <dsp:spPr>
        <a:xfrm>
          <a:off x="3866410" y="863388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30740-5825-49F8-A96D-C544BC2A5230}">
      <dsp:nvSpPr>
        <dsp:cNvPr id="0" name=""/>
        <dsp:cNvSpPr/>
      </dsp:nvSpPr>
      <dsp:spPr>
        <a:xfrm>
          <a:off x="4022512" y="1011685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волокна</a:t>
          </a:r>
          <a:endParaRPr lang="ru-RU" sz="2000" b="1" kern="1200" dirty="0"/>
        </a:p>
      </dsp:txBody>
      <dsp:txXfrm>
        <a:off x="4022512" y="1011685"/>
        <a:ext cx="1404918" cy="892123"/>
      </dsp:txXfrm>
    </dsp:sp>
    <dsp:sp modelId="{D5223B8A-F42A-4BAD-B290-1FF4FA38A650}">
      <dsp:nvSpPr>
        <dsp:cNvPr id="0" name=""/>
        <dsp:cNvSpPr/>
      </dsp:nvSpPr>
      <dsp:spPr>
        <a:xfrm>
          <a:off x="1720006" y="2164109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F66C-918A-4C88-98B0-D4139B04857D}">
      <dsp:nvSpPr>
        <dsp:cNvPr id="0" name=""/>
        <dsp:cNvSpPr/>
      </dsp:nvSpPr>
      <dsp:spPr>
        <a:xfrm>
          <a:off x="1876108" y="2312406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природні</a:t>
          </a:r>
          <a:endParaRPr lang="ru-RU" sz="1800" b="1" kern="1200" dirty="0"/>
        </a:p>
      </dsp:txBody>
      <dsp:txXfrm>
        <a:off x="1876108" y="2312406"/>
        <a:ext cx="1404918" cy="892123"/>
      </dsp:txXfrm>
    </dsp:sp>
    <dsp:sp modelId="{3AF08682-23FD-4579-899A-93575F2B7B68}">
      <dsp:nvSpPr>
        <dsp:cNvPr id="0" name=""/>
        <dsp:cNvSpPr/>
      </dsp:nvSpPr>
      <dsp:spPr>
        <a:xfrm>
          <a:off x="2883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5A73C-D410-4079-A9E7-9E379781081A}">
      <dsp:nvSpPr>
        <dsp:cNvPr id="0" name=""/>
        <dsp:cNvSpPr/>
      </dsp:nvSpPr>
      <dsp:spPr>
        <a:xfrm>
          <a:off x="158985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Рослинного походження</a:t>
          </a:r>
          <a:endParaRPr lang="ru-RU" sz="1600" b="1" kern="1200" dirty="0"/>
        </a:p>
      </dsp:txBody>
      <dsp:txXfrm>
        <a:off x="158985" y="3613127"/>
        <a:ext cx="1404918" cy="892123"/>
      </dsp:txXfrm>
    </dsp:sp>
    <dsp:sp modelId="{0FB6CD62-01C9-4A58-B009-52263DA6EAF1}">
      <dsp:nvSpPr>
        <dsp:cNvPr id="0" name=""/>
        <dsp:cNvSpPr/>
      </dsp:nvSpPr>
      <dsp:spPr>
        <a:xfrm>
          <a:off x="2883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333BA-3086-4398-892B-8173ED359CC9}">
      <dsp:nvSpPr>
        <dsp:cNvPr id="0" name=""/>
        <dsp:cNvSpPr/>
      </dsp:nvSpPr>
      <dsp:spPr>
        <a:xfrm>
          <a:off x="158985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58985" y="4913847"/>
        <a:ext cx="1404918" cy="892123"/>
      </dsp:txXfrm>
    </dsp:sp>
    <dsp:sp modelId="{24ACA9E9-8794-44E0-95C7-ECE75D3DB1E7}">
      <dsp:nvSpPr>
        <dsp:cNvPr id="0" name=""/>
        <dsp:cNvSpPr/>
      </dsp:nvSpPr>
      <dsp:spPr>
        <a:xfrm>
          <a:off x="1720006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EBCA2-5177-4AD9-AB97-70A59A0E9D6B}">
      <dsp:nvSpPr>
        <dsp:cNvPr id="0" name=""/>
        <dsp:cNvSpPr/>
      </dsp:nvSpPr>
      <dsp:spPr>
        <a:xfrm>
          <a:off x="1876108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Тваринного походження</a:t>
          </a:r>
          <a:endParaRPr lang="ru-RU" sz="1500" b="1" kern="1200" dirty="0"/>
        </a:p>
      </dsp:txBody>
      <dsp:txXfrm>
        <a:off x="1876108" y="3613127"/>
        <a:ext cx="1404918" cy="892123"/>
      </dsp:txXfrm>
    </dsp:sp>
    <dsp:sp modelId="{02D94B7E-BAEB-49AA-B7D1-1AF9D88DF7B0}">
      <dsp:nvSpPr>
        <dsp:cNvPr id="0" name=""/>
        <dsp:cNvSpPr/>
      </dsp:nvSpPr>
      <dsp:spPr>
        <a:xfrm>
          <a:off x="1720006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F2763-FA47-4EA5-AC4F-9EF089F7DF8D}">
      <dsp:nvSpPr>
        <dsp:cNvPr id="0" name=""/>
        <dsp:cNvSpPr/>
      </dsp:nvSpPr>
      <dsp:spPr>
        <a:xfrm>
          <a:off x="1876108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876108" y="4913847"/>
        <a:ext cx="1404918" cy="892123"/>
      </dsp:txXfrm>
    </dsp:sp>
    <dsp:sp modelId="{7C32F6D8-B879-4011-815D-32761E35E950}">
      <dsp:nvSpPr>
        <dsp:cNvPr id="0" name=""/>
        <dsp:cNvSpPr/>
      </dsp:nvSpPr>
      <dsp:spPr>
        <a:xfrm>
          <a:off x="3437129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CB49A-8FC2-4150-A35A-08EBABA8C991}">
      <dsp:nvSpPr>
        <dsp:cNvPr id="0" name=""/>
        <dsp:cNvSpPr/>
      </dsp:nvSpPr>
      <dsp:spPr>
        <a:xfrm>
          <a:off x="3593231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Мінерального походження</a:t>
          </a:r>
          <a:endParaRPr lang="ru-RU" sz="1500" b="1" kern="1200" dirty="0"/>
        </a:p>
      </dsp:txBody>
      <dsp:txXfrm>
        <a:off x="3593231" y="3613127"/>
        <a:ext cx="1404918" cy="892123"/>
      </dsp:txXfrm>
    </dsp:sp>
    <dsp:sp modelId="{26837E5C-AD03-4465-8847-28D1443DEC50}">
      <dsp:nvSpPr>
        <dsp:cNvPr id="0" name=""/>
        <dsp:cNvSpPr/>
      </dsp:nvSpPr>
      <dsp:spPr>
        <a:xfrm>
          <a:off x="3437129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86A84-CA87-41A2-8593-3A2AA27722CF}">
      <dsp:nvSpPr>
        <dsp:cNvPr id="0" name=""/>
        <dsp:cNvSpPr/>
      </dsp:nvSpPr>
      <dsp:spPr>
        <a:xfrm>
          <a:off x="3593231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93231" y="4913847"/>
        <a:ext cx="1404918" cy="892123"/>
      </dsp:txXfrm>
    </dsp:sp>
    <dsp:sp modelId="{90998C65-D495-4BAF-A8D8-3C27896CAF09}">
      <dsp:nvSpPr>
        <dsp:cNvPr id="0" name=""/>
        <dsp:cNvSpPr/>
      </dsp:nvSpPr>
      <dsp:spPr>
        <a:xfrm>
          <a:off x="6012814" y="2164109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26CC2-8956-4D51-BB29-794C373DD3B8}">
      <dsp:nvSpPr>
        <dsp:cNvPr id="0" name=""/>
        <dsp:cNvSpPr/>
      </dsp:nvSpPr>
      <dsp:spPr>
        <a:xfrm>
          <a:off x="6168916" y="2312406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хімічні</a:t>
          </a:r>
          <a:endParaRPr lang="ru-RU" sz="1800" b="1" kern="1200" dirty="0"/>
        </a:p>
      </dsp:txBody>
      <dsp:txXfrm>
        <a:off x="6168916" y="2312406"/>
        <a:ext cx="1404918" cy="892123"/>
      </dsp:txXfrm>
    </dsp:sp>
    <dsp:sp modelId="{66318B0F-CF23-463D-A5E0-1BE65BD65BCA}">
      <dsp:nvSpPr>
        <dsp:cNvPr id="0" name=""/>
        <dsp:cNvSpPr/>
      </dsp:nvSpPr>
      <dsp:spPr>
        <a:xfrm>
          <a:off x="5154252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09697-9261-46A7-B16C-57E79AC3138D}">
      <dsp:nvSpPr>
        <dsp:cNvPr id="0" name=""/>
        <dsp:cNvSpPr/>
      </dsp:nvSpPr>
      <dsp:spPr>
        <a:xfrm>
          <a:off x="5310354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штучні</a:t>
          </a:r>
          <a:endParaRPr lang="ru-RU" sz="1500" b="1" kern="1200" dirty="0"/>
        </a:p>
      </dsp:txBody>
      <dsp:txXfrm>
        <a:off x="5310354" y="3613127"/>
        <a:ext cx="1404918" cy="892123"/>
      </dsp:txXfrm>
    </dsp:sp>
    <dsp:sp modelId="{C699062C-8957-4211-A387-B898E9227BD1}">
      <dsp:nvSpPr>
        <dsp:cNvPr id="0" name=""/>
        <dsp:cNvSpPr/>
      </dsp:nvSpPr>
      <dsp:spPr>
        <a:xfrm>
          <a:off x="5154252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082E7-FDF0-49F8-A713-81BC8F71D95B}">
      <dsp:nvSpPr>
        <dsp:cNvPr id="0" name=""/>
        <dsp:cNvSpPr/>
      </dsp:nvSpPr>
      <dsp:spPr>
        <a:xfrm>
          <a:off x="5310354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10354" y="4913847"/>
        <a:ext cx="1404918" cy="892123"/>
      </dsp:txXfrm>
    </dsp:sp>
    <dsp:sp modelId="{6EFCC769-7FE2-48A8-AE75-6F40E781FFEF}">
      <dsp:nvSpPr>
        <dsp:cNvPr id="0" name=""/>
        <dsp:cNvSpPr/>
      </dsp:nvSpPr>
      <dsp:spPr>
        <a:xfrm>
          <a:off x="6871375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F44F0-9564-4087-B40B-71BF86719C25}">
      <dsp:nvSpPr>
        <dsp:cNvPr id="0" name=""/>
        <dsp:cNvSpPr/>
      </dsp:nvSpPr>
      <dsp:spPr>
        <a:xfrm>
          <a:off x="7027477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синтетичні</a:t>
          </a:r>
          <a:endParaRPr lang="ru-RU" sz="1500" b="1" kern="1200" dirty="0"/>
        </a:p>
      </dsp:txBody>
      <dsp:txXfrm>
        <a:off x="7027477" y="3613127"/>
        <a:ext cx="1404918" cy="892123"/>
      </dsp:txXfrm>
    </dsp:sp>
    <dsp:sp modelId="{CFBABBA1-422C-43B4-B631-D571FE887B92}">
      <dsp:nvSpPr>
        <dsp:cNvPr id="0" name=""/>
        <dsp:cNvSpPr/>
      </dsp:nvSpPr>
      <dsp:spPr>
        <a:xfrm>
          <a:off x="6871375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F4789-7FE7-4693-AD57-0F39A79DA0CB}">
      <dsp:nvSpPr>
        <dsp:cNvPr id="0" name=""/>
        <dsp:cNvSpPr/>
      </dsp:nvSpPr>
      <dsp:spPr>
        <a:xfrm>
          <a:off x="7027477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027477" y="4913847"/>
        <a:ext cx="1404918" cy="8921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171C0-31C2-4370-820A-E47C218CE51B}">
      <dsp:nvSpPr>
        <dsp:cNvPr id="0" name=""/>
        <dsp:cNvSpPr/>
      </dsp:nvSpPr>
      <dsp:spPr>
        <a:xfrm rot="5400000">
          <a:off x="2606362" y="-769585"/>
          <a:ext cx="1166849" cy="300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бавовняне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лляне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конопляне</a:t>
          </a:r>
          <a:endParaRPr lang="ru-RU" sz="2200" kern="1200" dirty="0"/>
        </a:p>
      </dsp:txBody>
      <dsp:txXfrm rot="5400000">
        <a:off x="2606362" y="-769585"/>
        <a:ext cx="1166849" cy="3002152"/>
      </dsp:txXfrm>
    </dsp:sp>
    <dsp:sp modelId="{C1831F4B-74AE-4A76-9332-8EB5D7FB3344}">
      <dsp:nvSpPr>
        <dsp:cNvPr id="0" name=""/>
        <dsp:cNvSpPr/>
      </dsp:nvSpPr>
      <dsp:spPr>
        <a:xfrm>
          <a:off x="0" y="2209"/>
          <a:ext cx="168871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Рослинного походження</a:t>
          </a:r>
          <a:endParaRPr lang="ru-RU" sz="1800" kern="1200" dirty="0"/>
        </a:p>
      </dsp:txBody>
      <dsp:txXfrm>
        <a:off x="0" y="2209"/>
        <a:ext cx="1688711" cy="1458562"/>
      </dsp:txXfrm>
    </dsp:sp>
    <dsp:sp modelId="{DB3F8C8F-A8BE-46F5-A3B6-A6A782A61EF2}">
      <dsp:nvSpPr>
        <dsp:cNvPr id="0" name=""/>
        <dsp:cNvSpPr/>
      </dsp:nvSpPr>
      <dsp:spPr>
        <a:xfrm rot="5400000">
          <a:off x="2606362" y="761905"/>
          <a:ext cx="1166849" cy="300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вовняне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шовкове</a:t>
          </a:r>
          <a:endParaRPr lang="ru-RU" sz="2200" kern="1200" dirty="0"/>
        </a:p>
      </dsp:txBody>
      <dsp:txXfrm rot="5400000">
        <a:off x="2606362" y="761905"/>
        <a:ext cx="1166849" cy="3002152"/>
      </dsp:txXfrm>
    </dsp:sp>
    <dsp:sp modelId="{876E2901-B97C-4B46-B8E1-29FECF32F0BB}">
      <dsp:nvSpPr>
        <dsp:cNvPr id="0" name=""/>
        <dsp:cNvSpPr/>
      </dsp:nvSpPr>
      <dsp:spPr>
        <a:xfrm>
          <a:off x="0" y="1533700"/>
          <a:ext cx="168871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Тваринного походження</a:t>
          </a:r>
          <a:endParaRPr lang="ru-RU" sz="1800" kern="1200" dirty="0"/>
        </a:p>
      </dsp:txBody>
      <dsp:txXfrm>
        <a:off x="0" y="1533700"/>
        <a:ext cx="1688711" cy="1458562"/>
      </dsp:txXfrm>
    </dsp:sp>
    <dsp:sp modelId="{6369C82E-4E2C-4AD2-971E-80DCAA74403D}">
      <dsp:nvSpPr>
        <dsp:cNvPr id="0" name=""/>
        <dsp:cNvSpPr/>
      </dsp:nvSpPr>
      <dsp:spPr>
        <a:xfrm rot="5400000">
          <a:off x="2606362" y="2293395"/>
          <a:ext cx="1166849" cy="300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азбестове</a:t>
          </a:r>
          <a:endParaRPr lang="ru-RU" sz="2200" kern="1200" dirty="0"/>
        </a:p>
      </dsp:txBody>
      <dsp:txXfrm rot="5400000">
        <a:off x="2606362" y="2293395"/>
        <a:ext cx="1166849" cy="3002152"/>
      </dsp:txXfrm>
    </dsp:sp>
    <dsp:sp modelId="{EF6F4A6A-0BA3-4858-9B42-0644519A8CF8}">
      <dsp:nvSpPr>
        <dsp:cNvPr id="0" name=""/>
        <dsp:cNvSpPr/>
      </dsp:nvSpPr>
      <dsp:spPr>
        <a:xfrm>
          <a:off x="0" y="3065190"/>
          <a:ext cx="168871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Мінерального походження</a:t>
          </a:r>
          <a:endParaRPr lang="ru-RU" sz="1800" kern="1200" dirty="0"/>
        </a:p>
      </dsp:txBody>
      <dsp:txXfrm>
        <a:off x="0" y="3065190"/>
        <a:ext cx="1688711" cy="1458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9EE9DE-A800-445A-8C0C-05957FA0D9F8}">
      <dsp:nvSpPr>
        <dsp:cNvPr id="0" name=""/>
        <dsp:cNvSpPr/>
      </dsp:nvSpPr>
      <dsp:spPr>
        <a:xfrm rot="5400000">
          <a:off x="2061867" y="-281941"/>
          <a:ext cx="1766186" cy="2771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віскозне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ацетатне</a:t>
          </a:r>
          <a:endParaRPr lang="ru-RU" sz="2500" kern="1200" dirty="0"/>
        </a:p>
      </dsp:txBody>
      <dsp:txXfrm rot="5400000">
        <a:off x="2061867" y="-281941"/>
        <a:ext cx="1766186" cy="2771727"/>
      </dsp:txXfrm>
    </dsp:sp>
    <dsp:sp modelId="{68F56F68-D889-4494-8538-75BD157D615B}">
      <dsp:nvSpPr>
        <dsp:cNvPr id="0" name=""/>
        <dsp:cNvSpPr/>
      </dsp:nvSpPr>
      <dsp:spPr>
        <a:xfrm>
          <a:off x="0" y="55"/>
          <a:ext cx="155909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Штучні</a:t>
          </a:r>
          <a:endParaRPr lang="ru-RU" sz="2000" kern="1200" dirty="0"/>
        </a:p>
      </dsp:txBody>
      <dsp:txXfrm>
        <a:off x="0" y="55"/>
        <a:ext cx="1559096" cy="2207732"/>
      </dsp:txXfrm>
    </dsp:sp>
    <dsp:sp modelId="{348CBB5A-C5EE-4CAC-977D-B78E253CD497}">
      <dsp:nvSpPr>
        <dsp:cNvPr id="0" name=""/>
        <dsp:cNvSpPr/>
      </dsp:nvSpPr>
      <dsp:spPr>
        <a:xfrm rot="5400000">
          <a:off x="2061867" y="2036177"/>
          <a:ext cx="1766186" cy="2771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Капрон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/>
            <a:t>Найлон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Лавсан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Акрил </a:t>
          </a:r>
          <a:endParaRPr lang="ru-RU" sz="2500" kern="1200" dirty="0"/>
        </a:p>
      </dsp:txBody>
      <dsp:txXfrm rot="5400000">
        <a:off x="2061867" y="2036177"/>
        <a:ext cx="1766186" cy="2771727"/>
      </dsp:txXfrm>
    </dsp:sp>
    <dsp:sp modelId="{D549297C-844F-41D9-B2CB-2AD28F851A5A}">
      <dsp:nvSpPr>
        <dsp:cNvPr id="0" name=""/>
        <dsp:cNvSpPr/>
      </dsp:nvSpPr>
      <dsp:spPr>
        <a:xfrm>
          <a:off x="0" y="2318174"/>
          <a:ext cx="155909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Синтетичні</a:t>
          </a:r>
          <a:endParaRPr lang="ru-RU" sz="2000" kern="1200" dirty="0"/>
        </a:p>
      </dsp:txBody>
      <dsp:txXfrm>
        <a:off x="0" y="2318174"/>
        <a:ext cx="1559096" cy="22077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34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Добування полімеру волокнистої структури</a:t>
          </a:r>
          <a:endParaRPr lang="ru-RU" sz="3700" kern="1200" dirty="0"/>
        </a:p>
      </dsp:txBody>
      <dsp:txXfrm>
        <a:off x="0" y="0"/>
        <a:ext cx="5619598" cy="1347928"/>
      </dsp:txXfrm>
    </dsp:sp>
    <dsp:sp modelId="{B09FD24A-C9F5-46E5-BBE8-3C6AAC2BA5BF}">
      <dsp:nvSpPr>
        <dsp:cNvPr id="0" name=""/>
        <dsp:cNvSpPr/>
      </dsp:nvSpPr>
      <dsp:spPr>
        <a:xfrm>
          <a:off x="617219" y="1572583"/>
          <a:ext cx="6995160" cy="134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Витягування волокна</a:t>
          </a:r>
          <a:endParaRPr lang="ru-RU" sz="3700" kern="1200" dirty="0"/>
        </a:p>
      </dsp:txBody>
      <dsp:txXfrm>
        <a:off x="617219" y="1572583"/>
        <a:ext cx="5501786" cy="1347928"/>
      </dsp:txXfrm>
    </dsp:sp>
    <dsp:sp modelId="{4C61B941-C2E2-4EFC-8105-59FE45178C4E}">
      <dsp:nvSpPr>
        <dsp:cNvPr id="0" name=""/>
        <dsp:cNvSpPr/>
      </dsp:nvSpPr>
      <dsp:spPr>
        <a:xfrm>
          <a:off x="1234439" y="3136486"/>
          <a:ext cx="6995160" cy="134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Обробка волокна</a:t>
          </a:r>
          <a:endParaRPr lang="ru-RU" sz="3700" kern="1200" dirty="0"/>
        </a:p>
      </dsp:txBody>
      <dsp:txXfrm>
        <a:off x="1234439" y="3136486"/>
        <a:ext cx="5501786" cy="1347928"/>
      </dsp:txXfrm>
    </dsp:sp>
    <dsp:sp modelId="{CBA28385-BFFD-4E9C-925C-6694467698F2}">
      <dsp:nvSpPr>
        <dsp:cNvPr id="0" name=""/>
        <dsp:cNvSpPr/>
      </dsp:nvSpPr>
      <dsp:spPr>
        <a:xfrm>
          <a:off x="6119006" y="1022179"/>
          <a:ext cx="876153" cy="876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19006" y="1022179"/>
        <a:ext cx="876153" cy="876153"/>
      </dsp:txXfrm>
    </dsp:sp>
    <dsp:sp modelId="{F7861A08-2250-45A9-8E6A-96A683E15DE6}">
      <dsp:nvSpPr>
        <dsp:cNvPr id="0" name=""/>
        <dsp:cNvSpPr/>
      </dsp:nvSpPr>
      <dsp:spPr>
        <a:xfrm>
          <a:off x="6736226" y="2585776"/>
          <a:ext cx="876153" cy="876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36226" y="2585776"/>
        <a:ext cx="876153" cy="8761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33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Добування полімеру волокнистої структури</a:t>
          </a:r>
          <a:endParaRPr lang="ru-RU" sz="3600" kern="1200" dirty="0"/>
        </a:p>
      </dsp:txBody>
      <dsp:txXfrm>
        <a:off x="0" y="0"/>
        <a:ext cx="5636646" cy="1331223"/>
      </dsp:txXfrm>
    </dsp:sp>
    <dsp:sp modelId="{B09FD24A-C9F5-46E5-BBE8-3C6AAC2BA5BF}">
      <dsp:nvSpPr>
        <dsp:cNvPr id="0" name=""/>
        <dsp:cNvSpPr/>
      </dsp:nvSpPr>
      <dsp:spPr>
        <a:xfrm>
          <a:off x="617219" y="1553093"/>
          <a:ext cx="6995160" cy="133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Витягування волокна</a:t>
          </a:r>
          <a:endParaRPr lang="ru-RU" sz="3600" kern="1200" dirty="0"/>
        </a:p>
      </dsp:txBody>
      <dsp:txXfrm>
        <a:off x="617219" y="1553093"/>
        <a:ext cx="5512644" cy="1331223"/>
      </dsp:txXfrm>
    </dsp:sp>
    <dsp:sp modelId="{4C61B941-C2E2-4EFC-8105-59FE45178C4E}">
      <dsp:nvSpPr>
        <dsp:cNvPr id="0" name=""/>
        <dsp:cNvSpPr/>
      </dsp:nvSpPr>
      <dsp:spPr>
        <a:xfrm>
          <a:off x="1234439" y="3106187"/>
          <a:ext cx="6995160" cy="133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Обробка волокна</a:t>
          </a:r>
          <a:endParaRPr lang="ru-RU" sz="3600" kern="1200" dirty="0"/>
        </a:p>
      </dsp:txBody>
      <dsp:txXfrm>
        <a:off x="1234439" y="3106187"/>
        <a:ext cx="5512644" cy="1331223"/>
      </dsp:txXfrm>
    </dsp:sp>
    <dsp:sp modelId="{CBA28385-BFFD-4E9C-925C-6694467698F2}">
      <dsp:nvSpPr>
        <dsp:cNvPr id="0" name=""/>
        <dsp:cNvSpPr/>
      </dsp:nvSpPr>
      <dsp:spPr>
        <a:xfrm>
          <a:off x="6129864" y="1009511"/>
          <a:ext cx="865295" cy="865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29864" y="1009511"/>
        <a:ext cx="865295" cy="865295"/>
      </dsp:txXfrm>
    </dsp:sp>
    <dsp:sp modelId="{F7861A08-2250-45A9-8E6A-96A683E15DE6}">
      <dsp:nvSpPr>
        <dsp:cNvPr id="0" name=""/>
        <dsp:cNvSpPr/>
      </dsp:nvSpPr>
      <dsp:spPr>
        <a:xfrm>
          <a:off x="6747084" y="2553730"/>
          <a:ext cx="865295" cy="865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47084" y="2553730"/>
        <a:ext cx="865295" cy="865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197ED-11A9-4C8F-8E08-3F6C60566C5D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нітратна кислота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нітроцелюлоза</a:t>
          </a:r>
          <a:endParaRPr lang="ru-RU" sz="2200" kern="1200" dirty="0"/>
        </a:p>
      </dsp:txBody>
      <dsp:txXfrm>
        <a:off x="1346200" y="0"/>
        <a:ext cx="4749800" cy="1269999"/>
      </dsp:txXfrm>
    </dsp:sp>
    <dsp:sp modelId="{EC9408BF-B1E2-4D16-94A8-3645D5A64B2B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7EE56-12BC-472E-9466-1312D04F14CF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Луг, карбон(IV) сульфід(</a:t>
          </a:r>
          <a:r>
            <a:rPr lang="en-US" sz="2800" kern="1200" dirty="0" smtClean="0"/>
            <a:t>CS</a:t>
          </a:r>
          <a:r>
            <a:rPr lang="ru-RU" sz="2800" kern="1200" baseline="-25000" dirty="0" smtClean="0"/>
            <a:t>2</a:t>
          </a:r>
          <a:r>
            <a:rPr lang="uk-UA" sz="2800" kern="1200" dirty="0" smtClean="0"/>
            <a:t>)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Віскозне волокно</a:t>
          </a:r>
          <a:endParaRPr lang="ru-RU" sz="2200" kern="1200" dirty="0"/>
        </a:p>
      </dsp:txBody>
      <dsp:txXfrm>
        <a:off x="1346200" y="1396999"/>
        <a:ext cx="4749800" cy="1269999"/>
      </dsp:txXfrm>
    </dsp:sp>
    <dsp:sp modelId="{81C9B4F8-0B4E-4C32-A8A1-DAB304546A5C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B5BCC-AC5B-4081-BB31-AEE95357752A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Оцтовий ангідрид, ацетон 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Ацетатне волокно</a:t>
          </a:r>
          <a:endParaRPr lang="ru-RU" sz="2200" kern="1200" dirty="0"/>
        </a:p>
      </dsp:txBody>
      <dsp:txXfrm>
        <a:off x="1346200" y="2793999"/>
        <a:ext cx="4749800" cy="1269999"/>
      </dsp:txXfrm>
    </dsp:sp>
    <dsp:sp modelId="{3DD8E6F4-26C5-4FC6-861F-A428F7951066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41255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Розчинення природного полімеру (целюлози)</a:t>
          </a:r>
          <a:endParaRPr lang="ru-RU" sz="3900" kern="1200" dirty="0"/>
        </a:p>
      </dsp:txBody>
      <dsp:txXfrm>
        <a:off x="0" y="0"/>
        <a:ext cx="5553645" cy="1412557"/>
      </dsp:txXfrm>
    </dsp:sp>
    <dsp:sp modelId="{B09FD24A-C9F5-46E5-BBE8-3C6AAC2BA5BF}">
      <dsp:nvSpPr>
        <dsp:cNvPr id="0" name=""/>
        <dsp:cNvSpPr/>
      </dsp:nvSpPr>
      <dsp:spPr>
        <a:xfrm>
          <a:off x="617219" y="1647983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Добування волокна</a:t>
          </a:r>
          <a:endParaRPr lang="ru-RU" sz="3900" kern="1200" dirty="0"/>
        </a:p>
      </dsp:txBody>
      <dsp:txXfrm>
        <a:off x="617219" y="1647983"/>
        <a:ext cx="5459777" cy="1412557"/>
      </dsp:txXfrm>
    </dsp:sp>
    <dsp:sp modelId="{4C61B941-C2E2-4EFC-8105-59FE45178C4E}">
      <dsp:nvSpPr>
        <dsp:cNvPr id="0" name=""/>
        <dsp:cNvSpPr/>
      </dsp:nvSpPr>
      <dsp:spPr>
        <a:xfrm>
          <a:off x="1234439" y="3295967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Обробка волокна</a:t>
          </a:r>
          <a:endParaRPr lang="ru-RU" sz="3900" kern="1200" dirty="0"/>
        </a:p>
      </dsp:txBody>
      <dsp:txXfrm>
        <a:off x="1234439" y="3295967"/>
        <a:ext cx="5459777" cy="1412557"/>
      </dsp:txXfrm>
    </dsp:sp>
    <dsp:sp modelId="{CBA28385-BFFD-4E9C-925C-6694467698F2}">
      <dsp:nvSpPr>
        <dsp:cNvPr id="0" name=""/>
        <dsp:cNvSpPr/>
      </dsp:nvSpPr>
      <dsp:spPr>
        <a:xfrm>
          <a:off x="6076997" y="1071189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6997" y="1071189"/>
        <a:ext cx="918162" cy="918162"/>
      </dsp:txXfrm>
    </dsp:sp>
    <dsp:sp modelId="{F7861A08-2250-45A9-8E6A-96A683E15DE6}">
      <dsp:nvSpPr>
        <dsp:cNvPr id="0" name=""/>
        <dsp:cNvSpPr/>
      </dsp:nvSpPr>
      <dsp:spPr>
        <a:xfrm>
          <a:off x="6694217" y="2709756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94217" y="2709756"/>
        <a:ext cx="918162" cy="9181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41255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Добування полімеру </a:t>
          </a:r>
          <a:endParaRPr lang="ru-RU" sz="4600" kern="1200" dirty="0"/>
        </a:p>
      </dsp:txBody>
      <dsp:txXfrm>
        <a:off x="0" y="0"/>
        <a:ext cx="5553645" cy="1412557"/>
      </dsp:txXfrm>
    </dsp:sp>
    <dsp:sp modelId="{B09FD24A-C9F5-46E5-BBE8-3C6AAC2BA5BF}">
      <dsp:nvSpPr>
        <dsp:cNvPr id="0" name=""/>
        <dsp:cNvSpPr/>
      </dsp:nvSpPr>
      <dsp:spPr>
        <a:xfrm>
          <a:off x="617219" y="1647983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Добування волокна</a:t>
          </a:r>
          <a:endParaRPr lang="ru-RU" sz="4600" kern="1200" dirty="0"/>
        </a:p>
      </dsp:txBody>
      <dsp:txXfrm>
        <a:off x="617219" y="1647983"/>
        <a:ext cx="5459777" cy="1412557"/>
      </dsp:txXfrm>
    </dsp:sp>
    <dsp:sp modelId="{4C61B941-C2E2-4EFC-8105-59FE45178C4E}">
      <dsp:nvSpPr>
        <dsp:cNvPr id="0" name=""/>
        <dsp:cNvSpPr/>
      </dsp:nvSpPr>
      <dsp:spPr>
        <a:xfrm>
          <a:off x="1234439" y="3295967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Обробка волокна</a:t>
          </a:r>
          <a:endParaRPr lang="ru-RU" sz="4600" kern="1200" dirty="0"/>
        </a:p>
      </dsp:txBody>
      <dsp:txXfrm>
        <a:off x="1234439" y="3295967"/>
        <a:ext cx="5459777" cy="1412557"/>
      </dsp:txXfrm>
    </dsp:sp>
    <dsp:sp modelId="{CBA28385-BFFD-4E9C-925C-6694467698F2}">
      <dsp:nvSpPr>
        <dsp:cNvPr id="0" name=""/>
        <dsp:cNvSpPr/>
      </dsp:nvSpPr>
      <dsp:spPr>
        <a:xfrm>
          <a:off x="6076997" y="1071189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6997" y="1071189"/>
        <a:ext cx="918162" cy="918162"/>
      </dsp:txXfrm>
    </dsp:sp>
    <dsp:sp modelId="{F7861A08-2250-45A9-8E6A-96A683E15DE6}">
      <dsp:nvSpPr>
        <dsp:cNvPr id="0" name=""/>
        <dsp:cNvSpPr/>
      </dsp:nvSpPr>
      <dsp:spPr>
        <a:xfrm>
          <a:off x="6694217" y="2709756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94217" y="2709756"/>
        <a:ext cx="918162" cy="91816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1A4AB-22E8-46EE-A547-CAF125A82B01}">
      <dsp:nvSpPr>
        <dsp:cNvPr id="0" name=""/>
        <dsp:cNvSpPr/>
      </dsp:nvSpPr>
      <dsp:spPr>
        <a:xfrm>
          <a:off x="0" y="0"/>
          <a:ext cx="8229600" cy="147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поліаміди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u="none" kern="1200" dirty="0" smtClean="0"/>
            <a:t>капрон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найлон</a:t>
          </a:r>
          <a:r>
            <a:rPr lang="ru-RU" sz="2100" b="0" i="0" kern="1200" dirty="0" smtClean="0"/>
            <a:t>,  </a:t>
          </a:r>
          <a:r>
            <a:rPr lang="ru-RU" sz="2100" b="0" i="0" kern="1200" dirty="0" err="1" smtClean="0"/>
            <a:t>дедерон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стилон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лилион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релон</a:t>
          </a:r>
          <a:r>
            <a:rPr lang="ru-RU" sz="2100" b="0" i="0" kern="1200" dirty="0" smtClean="0"/>
            <a:t>, перлон, </a:t>
          </a:r>
          <a:r>
            <a:rPr lang="ru-RU" sz="2100" b="0" i="0" kern="1200" dirty="0" err="1" smtClean="0"/>
            <a:t>видлон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хемлон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енкалон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анід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ентан</a:t>
          </a:r>
          <a:endParaRPr lang="ru-RU" sz="2100" kern="1200" dirty="0"/>
        </a:p>
      </dsp:txBody>
      <dsp:txXfrm>
        <a:off x="1793061" y="0"/>
        <a:ext cx="6436538" cy="1471414"/>
      </dsp:txXfrm>
    </dsp:sp>
    <dsp:sp modelId="{DF52DC06-DF96-4387-9226-331C81EA324E}">
      <dsp:nvSpPr>
        <dsp:cNvPr id="0" name=""/>
        <dsp:cNvSpPr/>
      </dsp:nvSpPr>
      <dsp:spPr>
        <a:xfrm>
          <a:off x="147141" y="147141"/>
          <a:ext cx="1645920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05E7D-0BB1-483C-B3AD-5C30A9658A91}">
      <dsp:nvSpPr>
        <dsp:cNvPr id="0" name=""/>
        <dsp:cNvSpPr/>
      </dsp:nvSpPr>
      <dsp:spPr>
        <a:xfrm>
          <a:off x="0" y="1618555"/>
          <a:ext cx="8229600" cy="147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 </a:t>
          </a:r>
          <a:r>
            <a:rPr lang="uk-UA" sz="2700" kern="1200" dirty="0" err="1" smtClean="0"/>
            <a:t>Поліестер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smtClean="0"/>
            <a:t>лавсан, </a:t>
          </a:r>
          <a:r>
            <a:rPr lang="ru-RU" sz="2100" b="0" i="0" kern="1200" dirty="0" err="1" smtClean="0"/>
            <a:t>терілен</a:t>
          </a:r>
          <a:r>
            <a:rPr lang="ru-RU" sz="2100" b="0" i="0" kern="1200" dirty="0" smtClean="0"/>
            <a:t>, дакрон, </a:t>
          </a:r>
          <a:r>
            <a:rPr lang="ru-RU" sz="2100" b="0" i="0" kern="1200" dirty="0" err="1" smtClean="0"/>
            <a:t>тетерон</a:t>
          </a:r>
          <a:r>
            <a:rPr lang="ru-RU" sz="2100" b="0" i="0" kern="1200" dirty="0" smtClean="0"/>
            <a:t>, </a:t>
          </a:r>
          <a:r>
            <a:rPr lang="ru-RU" sz="2100" b="0" i="0" kern="1200" dirty="0" err="1" smtClean="0"/>
            <a:t>елан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тесил</a:t>
          </a:r>
          <a:r>
            <a:rPr lang="ru-RU" sz="2100" b="0" i="0" kern="1200" dirty="0" smtClean="0"/>
            <a:t>.</a:t>
          </a:r>
          <a:endParaRPr lang="ru-RU" sz="2100" kern="1200" dirty="0"/>
        </a:p>
      </dsp:txBody>
      <dsp:txXfrm>
        <a:off x="1793061" y="1618555"/>
        <a:ext cx="6436538" cy="1471414"/>
      </dsp:txXfrm>
    </dsp:sp>
    <dsp:sp modelId="{B44CB8A4-964C-4BD7-A359-23FCA1193705}">
      <dsp:nvSpPr>
        <dsp:cNvPr id="0" name=""/>
        <dsp:cNvSpPr/>
      </dsp:nvSpPr>
      <dsp:spPr>
        <a:xfrm>
          <a:off x="147141" y="1765696"/>
          <a:ext cx="1645920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A2F0F-56E8-4B20-8BEC-1CC8A188959E}">
      <dsp:nvSpPr>
        <dsp:cNvPr id="0" name=""/>
        <dsp:cNvSpPr/>
      </dsp:nvSpPr>
      <dsp:spPr>
        <a:xfrm>
          <a:off x="0" y="3237110"/>
          <a:ext cx="8229600" cy="147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Поліакрилонітрил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err="1" smtClean="0"/>
            <a:t>нітрон</a:t>
          </a:r>
          <a:r>
            <a:rPr lang="ru-RU" sz="2100" b="0" i="0" kern="1200" dirty="0" smtClean="0"/>
            <a:t>, </a:t>
          </a:r>
          <a:r>
            <a:rPr lang="en-US" sz="2100" b="0" i="0" kern="1200" dirty="0" err="1" smtClean="0"/>
            <a:t>Orlon</a:t>
          </a:r>
          <a:r>
            <a:rPr lang="uk-UA" sz="2100" b="0" i="0" kern="1200" dirty="0" smtClean="0"/>
            <a:t>, </a:t>
          </a:r>
          <a:r>
            <a:rPr lang="en-US" sz="2100" b="0" i="0" kern="1200" dirty="0" err="1" smtClean="0"/>
            <a:t>Dralon</a:t>
          </a:r>
          <a:r>
            <a:rPr lang="en-US" sz="2100" b="0" i="0" kern="1200" dirty="0" smtClean="0"/>
            <a:t> (</a:t>
          </a:r>
          <a:r>
            <a:rPr lang="en-US" sz="2100" b="0" i="0" kern="1200" dirty="0" err="1" smtClean="0"/>
            <a:t>Dralon</a:t>
          </a:r>
          <a:r>
            <a:rPr lang="en-US" sz="2100" b="0" i="0" kern="1200" dirty="0" smtClean="0"/>
            <a:t> GmbH)</a:t>
          </a:r>
          <a:endParaRPr lang="ru-RU" sz="2100" kern="1200" dirty="0"/>
        </a:p>
      </dsp:txBody>
      <dsp:txXfrm>
        <a:off x="1793061" y="3237110"/>
        <a:ext cx="6436538" cy="1471414"/>
      </dsp:txXfrm>
    </dsp:sp>
    <dsp:sp modelId="{8D7D0175-C01F-4FDC-9246-21ABC354DF86}">
      <dsp:nvSpPr>
        <dsp:cNvPr id="0" name=""/>
        <dsp:cNvSpPr/>
      </dsp:nvSpPr>
      <dsp:spPr>
        <a:xfrm>
          <a:off x="147141" y="3384252"/>
          <a:ext cx="1645920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B350-265E-49DA-94D3-E9A14C53F6A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612DD-3811-4910-8592-CF1751385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7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Доповнити схему прикладами волокон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612DD-3811-4910-8592-CF17513851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A15986-8BFD-4115-988B-1D73E740FD0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openxmlformats.org/officeDocument/2006/relationships/hyperlink" Target="How%20silk%20is%20made.mp4" TargetMode="External"/><Relationship Id="rId1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hyperlink" Target="http://www.aif.ru/application/public/article/162/9cdd1ea2febdbfa2fa9cd066494034d2_big.jpg" TargetMode="External"/><Relationship Id="rId2" Type="http://schemas.openxmlformats.org/officeDocument/2006/relationships/diagramData" Target="../diagrams/data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15" Type="http://schemas.openxmlformats.org/officeDocument/2006/relationships/hyperlink" Target="http://image.newsru.com/pict/id/large/327092_20010924175912.gif" TargetMode="Externa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12" Type="http://schemas.openxmlformats.org/officeDocument/2006/relationships/hyperlink" Target="http://www.kchr.info/uploads/posts/2009-06/1244120839_2.jpg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5.xml"/><Relationship Id="rId15" Type="http://schemas.openxmlformats.org/officeDocument/2006/relationships/image" Target="../media/image29.jpeg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gif"/><Relationship Id="rId7" Type="http://schemas.openxmlformats.org/officeDocument/2006/relationships/hyperlink" Target="http://s59.radikal.ru/i165/0907/b6/6d76083ee10d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slide" Target="slide8.xml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Штучні і синтетичні волокна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9774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добування синтетичного 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Полімери синтетичних волокон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Реакції добування полімерів</a:t>
            </a:r>
            <a:endParaRPr lang="ru-RU" dirty="0"/>
          </a:p>
        </p:txBody>
      </p:sp>
      <p:pic>
        <p:nvPicPr>
          <p:cNvPr id="4" name="Содержимое 3" descr="Eqn2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328592" cy="5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qn2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48478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Капрон</a:t>
            </a:r>
            <a:endParaRPr lang="ru-RU" sz="2000" b="1" dirty="0"/>
          </a:p>
        </p:txBody>
      </p:sp>
      <p:pic>
        <p:nvPicPr>
          <p:cNvPr id="7" name="Рисунок 6" descr="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140968"/>
            <a:ext cx="7344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263691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Лавсан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Переваги і недоліки волокон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052736"/>
          <a:ext cx="8676455" cy="548688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26412"/>
                <a:gridCol w="4522260"/>
                <a:gridCol w="2627783"/>
              </a:tblGrid>
              <a:tr h="273070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+</a:t>
                      </a:r>
                      <a:endParaRPr lang="ru-RU" sz="2000" b="1" i="0" dirty="0">
                        <a:latin typeface="Arial"/>
                      </a:endParaRPr>
                    </a:p>
                  </a:txBody>
                  <a:tcPr marL="40478" marR="40478" marT="40478" marB="4047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-</a:t>
                      </a:r>
                      <a:endParaRPr lang="ru-RU" sz="2000" b="1" i="0" dirty="0">
                        <a:latin typeface="Arial"/>
                      </a:endParaRPr>
                    </a:p>
                  </a:txBody>
                  <a:tcPr marL="40478" marR="40478" marT="40478" marB="4047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32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Бавовна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хорошу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міцність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легкість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м'якість</a:t>
                      </a:r>
                      <a:r>
                        <a:rPr lang="ru-RU" sz="1600" dirty="0" smtClean="0"/>
                        <a:t>. Вони легко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пропускають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повітря</a:t>
                      </a:r>
                      <a:r>
                        <a:rPr lang="ru-RU" sz="1600" dirty="0" smtClean="0"/>
                        <a:t>, не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 при </a:t>
                      </a:r>
                      <a:r>
                        <a:rPr lang="ru-RU" sz="1600" dirty="0" err="1" smtClean="0"/>
                        <a:t>розкроі</a:t>
                      </a:r>
                      <a:r>
                        <a:rPr lang="ru-RU" sz="1600" dirty="0" smtClean="0"/>
                        <a:t>. Легко </a:t>
                      </a:r>
                      <a:r>
                        <a:rPr lang="ru-RU" sz="1600" dirty="0" err="1" smtClean="0"/>
                        <a:t>розгладжуються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сильно </a:t>
                      </a:r>
                      <a:r>
                        <a:rPr lang="ru-RU" sz="1600" dirty="0" err="1" smtClean="0"/>
                        <a:t>заминаються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9452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Лляні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тканини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високу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міцність</a:t>
                      </a:r>
                      <a:r>
                        <a:rPr lang="ru-RU" sz="1600" dirty="0" smtClean="0"/>
                        <a:t>. Вони добре </a:t>
                      </a:r>
                      <a:r>
                        <a:rPr lang="ru-RU" sz="1600" dirty="0" err="1" smtClean="0"/>
                        <a:t>пропускають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повітря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не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. Легко </a:t>
                      </a:r>
                      <a:r>
                        <a:rPr lang="ru-RU" sz="1600" dirty="0" err="1" smtClean="0"/>
                        <a:t>розгладжуються</a:t>
                      </a:r>
                      <a:r>
                        <a:rPr lang="ru-RU" sz="1400" dirty="0" smtClean="0"/>
                        <a:t>.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</a:t>
                      </a:r>
                      <a:r>
                        <a:rPr lang="ru-RU" sz="1600" dirty="0" err="1" smtClean="0"/>
                        <a:t>жорсткі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товсті</a:t>
                      </a:r>
                      <a:r>
                        <a:rPr lang="ru-RU" sz="1600" dirty="0" smtClean="0"/>
                        <a:t>, сильно </a:t>
                      </a:r>
                      <a:r>
                        <a:rPr lang="ru-RU" sz="1600" dirty="0" err="1" smtClean="0"/>
                        <a:t>заминаються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4411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Вовна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Дуже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теплі</a:t>
                      </a:r>
                      <a:r>
                        <a:rPr lang="ru-RU" sz="1600" dirty="0" smtClean="0"/>
                        <a:t>, добре </a:t>
                      </a:r>
                      <a:r>
                        <a:rPr lang="ru-RU" sz="1600" dirty="0" err="1" smtClean="0"/>
                        <a:t>драпіруються</a:t>
                      </a:r>
                      <a:r>
                        <a:rPr lang="ru-RU" sz="1600" dirty="0" smtClean="0"/>
                        <a:t>, мало </a:t>
                      </a:r>
                      <a:r>
                        <a:rPr lang="ru-RU" sz="1600" dirty="0" err="1" smtClean="0"/>
                        <a:t>мнуться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 </a:t>
                      </a:r>
                      <a:r>
                        <a:rPr lang="ru-RU" sz="1400" dirty="0" err="1" smtClean="0"/>
                        <a:t>замочуванні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змінюють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свій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розмір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тобто</a:t>
                      </a:r>
                      <a:r>
                        <a:rPr lang="ru-RU" sz="1400" dirty="0" smtClean="0"/>
                        <a:t> "</a:t>
                      </a:r>
                      <a:r>
                        <a:rPr lang="ru-RU" sz="1400" dirty="0" err="1" smtClean="0"/>
                        <a:t>сідають</a:t>
                      </a:r>
                      <a:r>
                        <a:rPr lang="ru-RU" sz="1400" dirty="0" smtClean="0"/>
                        <a:t>"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9452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Шовк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Міцні</a:t>
                      </a:r>
                      <a:r>
                        <a:rPr lang="ru-RU" sz="1600" dirty="0" smtClean="0"/>
                        <a:t>, вони добре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швидко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висихають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вільно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пропускають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повітря</a:t>
                      </a:r>
                      <a:r>
                        <a:rPr lang="ru-RU" sz="1600" dirty="0" smtClean="0"/>
                        <a:t>, мало </a:t>
                      </a:r>
                      <a:r>
                        <a:rPr lang="ru-RU" sz="1600" dirty="0" err="1" smtClean="0"/>
                        <a:t>заминаються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</a:t>
                      </a:r>
                      <a:r>
                        <a:rPr lang="ru-RU" sz="1600" dirty="0" err="1" smtClean="0"/>
                        <a:t>розтягуються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при </a:t>
                      </a:r>
                      <a:r>
                        <a:rPr lang="ru-RU" sz="1600" dirty="0" err="1" smtClean="0"/>
                        <a:t>розкроі</a:t>
                      </a:r>
                      <a:r>
                        <a:rPr lang="ru-RU" sz="1600" dirty="0" smtClean="0"/>
                        <a:t> сильно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7772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Штучні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тканини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Міцні</a:t>
                      </a:r>
                      <a:r>
                        <a:rPr lang="ru-RU" sz="1600" dirty="0" smtClean="0"/>
                        <a:t>, вони добре </a:t>
                      </a:r>
                      <a:r>
                        <a:rPr lang="ru-RU" sz="1600" dirty="0" err="1" smtClean="0"/>
                        <a:t>драпіруються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гігроскопічність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Сильно </a:t>
                      </a:r>
                      <a:r>
                        <a:rPr lang="ru-RU" sz="1400" dirty="0" err="1" smtClean="0"/>
                        <a:t>мнуться</a:t>
                      </a:r>
                      <a:r>
                        <a:rPr lang="ru-RU" sz="1400" dirty="0" smtClean="0"/>
                        <a:t>. У мокрому </a:t>
                      </a:r>
                      <a:r>
                        <a:rPr lang="ru-RU" sz="1400" dirty="0" err="1" smtClean="0"/>
                        <a:t>стані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втрачають</a:t>
                      </a:r>
                      <a:r>
                        <a:rPr lang="ru-RU" sz="1400" dirty="0" smtClean="0"/>
                        <a:t> свою </a:t>
                      </a:r>
                      <a:r>
                        <a:rPr lang="ru-RU" sz="1400" dirty="0" err="1" smtClean="0"/>
                        <a:t>міцність</a:t>
                      </a:r>
                      <a:r>
                        <a:rPr lang="ru-RU" sz="1400" dirty="0" smtClean="0"/>
                        <a:t>. При </a:t>
                      </a:r>
                      <a:r>
                        <a:rPr lang="ru-RU" sz="1400" dirty="0" err="1" smtClean="0"/>
                        <a:t>розкроі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обсипаються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7772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Синтетичні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тканини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пружність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міцність</a:t>
                      </a:r>
                      <a:r>
                        <a:rPr lang="ru-RU" sz="1600" dirty="0" smtClean="0"/>
                        <a:t>. Не </a:t>
                      </a:r>
                      <a:r>
                        <a:rPr lang="ru-RU" sz="1600" dirty="0" err="1" smtClean="0"/>
                        <a:t>мнуться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не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дають</a:t>
                      </a:r>
                      <a:r>
                        <a:rPr lang="ru-RU" sz="1600" dirty="0" smtClean="0"/>
                        <a:t> усадки, добре </a:t>
                      </a:r>
                      <a:r>
                        <a:rPr lang="ru-RU" sz="1600" dirty="0" err="1" smtClean="0"/>
                        <a:t>зберігають</a:t>
                      </a:r>
                      <a:r>
                        <a:rPr lang="ru-RU" sz="1600" dirty="0" smtClean="0"/>
                        <a:t> форму.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погано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сильно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 при </a:t>
                      </a:r>
                      <a:r>
                        <a:rPr lang="ru-RU" sz="1600" dirty="0" err="1" smtClean="0"/>
                        <a:t>розкроі</a:t>
                      </a:r>
                      <a:r>
                        <a:rPr lang="ru-RU" sz="1400" dirty="0" smtClean="0"/>
                        <a:t>.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43528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690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im2-tub-ua.yandex.net/i?id=39439360-51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340768"/>
            <a:ext cx="1133475" cy="981076"/>
          </a:xfrm>
          <a:prstGeom prst="rect">
            <a:avLst/>
          </a:prstGeom>
          <a:noFill/>
        </p:spPr>
      </p:pic>
      <p:pic>
        <p:nvPicPr>
          <p:cNvPr id="1028" name="Picture 4" descr="Картинка 18 из 1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772816"/>
            <a:ext cx="1296144" cy="972108"/>
          </a:xfrm>
          <a:prstGeom prst="rect">
            <a:avLst/>
          </a:prstGeom>
          <a:noFill/>
        </p:spPr>
      </p:pic>
      <p:pic>
        <p:nvPicPr>
          <p:cNvPr id="1030" name="Picture 6" descr="http://im6-tub-ua.yandex.net/i?id=358332688-60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196752"/>
            <a:ext cx="936104" cy="936104"/>
          </a:xfrm>
          <a:prstGeom prst="rect">
            <a:avLst/>
          </a:prstGeom>
          <a:noFill/>
        </p:spPr>
      </p:pic>
      <p:pic>
        <p:nvPicPr>
          <p:cNvPr id="1032" name="Picture 8" descr="http://im3-tub-ua.yandex.net/i?id=557281168-12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3284984"/>
            <a:ext cx="1428750" cy="1066801"/>
          </a:xfrm>
          <a:prstGeom prst="rect">
            <a:avLst/>
          </a:prstGeom>
          <a:noFill/>
        </p:spPr>
      </p:pic>
      <p:pic>
        <p:nvPicPr>
          <p:cNvPr id="1034" name="Picture 10" descr="http://im5-tub-ua.yandex.net/i?id=110132014-16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2996952"/>
            <a:ext cx="1237578" cy="932310"/>
          </a:xfrm>
          <a:prstGeom prst="rect">
            <a:avLst/>
          </a:prstGeom>
          <a:noFill/>
        </p:spPr>
      </p:pic>
      <p:pic>
        <p:nvPicPr>
          <p:cNvPr id="1036" name="Picture 12" descr="http://im8-tub-ua.yandex.net/i?id=314314179-51-72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3264686"/>
            <a:ext cx="1368152" cy="1167491"/>
          </a:xfrm>
          <a:prstGeom prst="rect">
            <a:avLst/>
          </a:prstGeom>
          <a:noFill/>
        </p:spPr>
      </p:pic>
      <p:pic>
        <p:nvPicPr>
          <p:cNvPr id="1038" name="Picture 14" descr="http://im6-tub-ua.yandex.net/i?id=348532794-14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0072" y="4725144"/>
            <a:ext cx="1428750" cy="1104901"/>
          </a:xfrm>
          <a:prstGeom prst="rect">
            <a:avLst/>
          </a:prstGeom>
          <a:noFill/>
        </p:spPr>
      </p:pic>
      <p:pic>
        <p:nvPicPr>
          <p:cNvPr id="1040" name="Picture 16" descr="http://im2-tub-ua.yandex.net/i?id=222712947-22-7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5085184"/>
            <a:ext cx="1428750" cy="1076326"/>
          </a:xfrm>
          <a:prstGeom prst="rect">
            <a:avLst/>
          </a:prstGeom>
          <a:noFill/>
        </p:spPr>
      </p:pic>
      <p:pic>
        <p:nvPicPr>
          <p:cNvPr id="1042" name="Picture 18" descr="http://im2-tub-ua.yandex.net/i?id=557283151-51-7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4869160"/>
            <a:ext cx="1428750" cy="1085850"/>
          </a:xfrm>
          <a:prstGeom prst="rect">
            <a:avLst/>
          </a:prstGeom>
          <a:noFill/>
        </p:spPr>
      </p:pic>
      <p:pic>
        <p:nvPicPr>
          <p:cNvPr id="3074" name="Picture 2" descr="http://im6-tub-ua.yandex.net/i?id=473776423-64-7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376" y="2060848"/>
            <a:ext cx="1008112" cy="7527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330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im2-tub-ua.yandex.net/i?id=34646780-06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556792"/>
            <a:ext cx="1047750" cy="1428750"/>
          </a:xfrm>
          <a:prstGeom prst="rect">
            <a:avLst/>
          </a:prstGeom>
          <a:noFill/>
        </p:spPr>
      </p:pic>
      <p:pic>
        <p:nvPicPr>
          <p:cNvPr id="15364" name="Picture 4" descr="http://im2-tub-ua.yandex.net/i?id=236816495-64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412776"/>
            <a:ext cx="1114425" cy="1143001"/>
          </a:xfrm>
          <a:prstGeom prst="rect">
            <a:avLst/>
          </a:prstGeom>
          <a:noFill/>
        </p:spPr>
      </p:pic>
      <p:pic>
        <p:nvPicPr>
          <p:cNvPr id="15366" name="Picture 6" descr="http://im7-tub-ua.yandex.net/i?id=268337829-09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844824"/>
            <a:ext cx="1428750" cy="819151"/>
          </a:xfrm>
          <a:prstGeom prst="rect">
            <a:avLst/>
          </a:prstGeom>
          <a:noFill/>
        </p:spPr>
      </p:pic>
      <p:pic>
        <p:nvPicPr>
          <p:cNvPr id="15368" name="Picture 8" descr="http://im8-tub-ua.yandex.net/i?id=107480749-11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077072"/>
            <a:ext cx="1428750" cy="1066801"/>
          </a:xfrm>
          <a:prstGeom prst="rect">
            <a:avLst/>
          </a:prstGeom>
          <a:noFill/>
        </p:spPr>
      </p:pic>
      <p:pic>
        <p:nvPicPr>
          <p:cNvPr id="15370" name="Picture 10" descr="http://im6-tub-ua.yandex.net/i?id=403507378-69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3501008"/>
            <a:ext cx="1224136" cy="1224136"/>
          </a:xfrm>
          <a:prstGeom prst="rect">
            <a:avLst/>
          </a:prstGeom>
          <a:noFill/>
        </p:spPr>
      </p:pic>
      <p:pic>
        <p:nvPicPr>
          <p:cNvPr id="15372" name="Picture 12" descr="http://im6-tub-ua.yandex.net/i?id=281937932-38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3501008"/>
            <a:ext cx="1419225" cy="1428750"/>
          </a:xfrm>
          <a:prstGeom prst="rect">
            <a:avLst/>
          </a:prstGeom>
          <a:noFill/>
        </p:spPr>
      </p:pic>
      <p:pic>
        <p:nvPicPr>
          <p:cNvPr id="15374" name="Picture 14" descr="http://im0-tub-ua.yandex.net/i?id=104871805-59-72"/>
          <p:cNvPicPr>
            <a:picLocks noChangeAspect="1" noChangeArrowheads="1"/>
          </p:cNvPicPr>
          <p:nvPr/>
        </p:nvPicPr>
        <p:blipFill>
          <a:blip r:embed="rId13" cstate="print"/>
          <a:srcRect b="8550"/>
          <a:stretch>
            <a:fillRect/>
          </a:stretch>
        </p:blipFill>
        <p:spPr bwMode="auto">
          <a:xfrm>
            <a:off x="5868144" y="5157192"/>
            <a:ext cx="1428750" cy="1080120"/>
          </a:xfrm>
          <a:prstGeom prst="rect">
            <a:avLst/>
          </a:prstGeom>
          <a:noFill/>
        </p:spPr>
      </p:pic>
      <p:pic>
        <p:nvPicPr>
          <p:cNvPr id="15376" name="Picture 16" descr="http://im2-tub-ua.yandex.net/i?id=52795626-31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4725144"/>
            <a:ext cx="1428750" cy="1076326"/>
          </a:xfrm>
          <a:prstGeom prst="rect">
            <a:avLst/>
          </a:prstGeom>
          <a:noFill/>
        </p:spPr>
      </p:pic>
      <p:pic>
        <p:nvPicPr>
          <p:cNvPr id="12" name="Picture 46" descr="Картинка 5 из 2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6" y="2132856"/>
            <a:ext cx="1008112" cy="1139813"/>
          </a:xfrm>
          <a:prstGeom prst="rect">
            <a:avLst/>
          </a:prstGeom>
          <a:noFill/>
        </p:spPr>
      </p:pic>
      <p:pic>
        <p:nvPicPr>
          <p:cNvPr id="13" name="Picture 48" descr="Картинка 1 из 42037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35896" y="4509120"/>
            <a:ext cx="1035039" cy="10792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добування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6417010"/>
              </p:ext>
            </p:extLst>
          </p:nvPr>
        </p:nvGraphicFramePr>
        <p:xfrm>
          <a:off x="457200" y="1600201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добування волокна природного походження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6640065"/>
              </p:ext>
            </p:extLst>
          </p:nvPr>
        </p:nvGraphicFramePr>
        <p:xfrm>
          <a:off x="457200" y="1600200"/>
          <a:ext cx="8229600" cy="443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2" name="Picture 6" descr="http://im0-tub-ua.yandex.net/i?id=354657948-58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071" y="3569522"/>
            <a:ext cx="662474" cy="828093"/>
          </a:xfrm>
          <a:prstGeom prst="rect">
            <a:avLst/>
          </a:prstGeom>
          <a:noFill/>
        </p:spPr>
      </p:pic>
      <p:pic>
        <p:nvPicPr>
          <p:cNvPr id="19464" name="Picture 8" descr="http://im2-tub-ua.yandex.net/i?id=431313065-14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356992"/>
            <a:ext cx="726320" cy="795241"/>
          </a:xfrm>
          <a:prstGeom prst="rect">
            <a:avLst/>
          </a:prstGeom>
          <a:noFill/>
        </p:spPr>
      </p:pic>
      <p:pic>
        <p:nvPicPr>
          <p:cNvPr id="19466" name="Picture 10" descr="http://im5-tub-ua.yandex.net/i?id=123177403-12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3990" y="3356992"/>
            <a:ext cx="792088" cy="626577"/>
          </a:xfrm>
          <a:prstGeom prst="rect">
            <a:avLst/>
          </a:prstGeom>
          <a:noFill/>
        </p:spPr>
      </p:pic>
      <p:pic>
        <p:nvPicPr>
          <p:cNvPr id="13" name="Picture 29" descr="stanok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229200"/>
            <a:ext cx="1080120" cy="808411"/>
          </a:xfrm>
          <a:prstGeom prst="rect">
            <a:avLst/>
          </a:prstGeom>
          <a:noFill/>
        </p:spPr>
      </p:pic>
      <p:pic>
        <p:nvPicPr>
          <p:cNvPr id="14" name="Picture 19" descr="cap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5013176"/>
            <a:ext cx="1223838" cy="797661"/>
          </a:xfrm>
          <a:prstGeom prst="rect">
            <a:avLst/>
          </a:prstGeom>
          <a:noFill/>
        </p:spPr>
      </p:pic>
      <p:pic>
        <p:nvPicPr>
          <p:cNvPr id="15" name="Picture 28" descr="Картинка 22 из 3166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1700808"/>
            <a:ext cx="731168" cy="8593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4" descr="http://im6-tub-ua.yandex.net/i?id=52688641-34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1700808"/>
            <a:ext cx="850115" cy="634753"/>
          </a:xfrm>
          <a:prstGeom prst="rect">
            <a:avLst/>
          </a:prstGeom>
          <a:noFill/>
        </p:spPr>
      </p:pic>
      <p:pic>
        <p:nvPicPr>
          <p:cNvPr id="5" name="Picture 5" descr="i?id=55188139&amp;tov=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5" y="2251702"/>
            <a:ext cx="648072" cy="7534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63788" y="6341877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uk-UA" dirty="0" smtClean="0"/>
              <a:t>Штучні волокна</a:t>
            </a:r>
            <a:endParaRPr lang="ru-RU" dirty="0"/>
          </a:p>
        </p:txBody>
      </p:sp>
      <p:pic>
        <p:nvPicPr>
          <p:cNvPr id="1028" name="Picture 4" descr="Картинка 25 из 58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2664296" cy="1563054"/>
          </a:xfrm>
          <a:prstGeom prst="rect">
            <a:avLst/>
          </a:prstGeom>
          <a:noFill/>
        </p:spPr>
      </p:pic>
      <p:pic>
        <p:nvPicPr>
          <p:cNvPr id="1030" name="Picture 6" descr="Картинка 72 из 58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638904" cy="1823865"/>
          </a:xfrm>
          <a:prstGeom prst="rect">
            <a:avLst/>
          </a:prstGeom>
          <a:noFill/>
        </p:spPr>
      </p:pic>
      <p:pic>
        <p:nvPicPr>
          <p:cNvPr id="1034" name="Picture 10" descr="Картинка 86 из 583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81128"/>
            <a:ext cx="1512168" cy="1652184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267744" y="5085184"/>
            <a:ext cx="6480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5400000" flipV="1">
            <a:off x="1668743" y="2731276"/>
            <a:ext cx="468052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Розчинення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целюлози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47" name="Picture 23" descr="Картинка 50 из 2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93096"/>
            <a:ext cx="3744416" cy="2164273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5400000">
            <a:off x="7200292" y="3320988"/>
            <a:ext cx="6480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148064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Витягування і термообробка волокна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860032" y="908720"/>
            <a:ext cx="6480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9" descr="Картинка 125 из 260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052736"/>
            <a:ext cx="1540841" cy="2132781"/>
          </a:xfrm>
          <a:prstGeom prst="rect">
            <a:avLst/>
          </a:prstGeom>
          <a:noFill/>
        </p:spPr>
      </p:pic>
      <p:pic>
        <p:nvPicPr>
          <p:cNvPr id="23" name="Picture 6" descr="300px-Ringspinn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196752"/>
            <a:ext cx="1323352" cy="198933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76056" y="3140968"/>
            <a:ext cx="389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Видавлювання розчину через </a:t>
            </a:r>
            <a:r>
              <a:rPr lang="uk-UA" dirty="0" err="1" smtClean="0"/>
              <a:t>фільєри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Розчинники целюлози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добування штучного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313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Штучні і синтетичні волокна</vt:lpstr>
      <vt:lpstr>Слайд 2</vt:lpstr>
      <vt:lpstr>Природні волокна</vt:lpstr>
      <vt:lpstr>Хімічні волокна</vt:lpstr>
      <vt:lpstr>Схема добування волокна</vt:lpstr>
      <vt:lpstr>Схема добування волокна природного походження</vt:lpstr>
      <vt:lpstr>Штучні волокна</vt:lpstr>
      <vt:lpstr>Розчинники целюлози</vt:lpstr>
      <vt:lpstr>Схема добування штучного волокна</vt:lpstr>
      <vt:lpstr>Схема добування синтетичного  волокна</vt:lpstr>
      <vt:lpstr>Полімери синтетичних волокон</vt:lpstr>
      <vt:lpstr>Реакції добування полімерів</vt:lpstr>
      <vt:lpstr>Переваги і недоліки волокон</vt:lpstr>
    </vt:vector>
  </TitlesOfParts>
  <Company>KCML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волокон</dc:title>
  <dc:creator>ZavuchNN</dc:creator>
  <cp:lastModifiedBy>Мар'яна</cp:lastModifiedBy>
  <cp:revision>33</cp:revision>
  <dcterms:created xsi:type="dcterms:W3CDTF">2012-01-12T06:54:46Z</dcterms:created>
  <dcterms:modified xsi:type="dcterms:W3CDTF">2014-12-08T20:20:33Z</dcterms:modified>
</cp:coreProperties>
</file>