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8B5723-66E2-4379-BF96-D783CB47FBC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A442F1-9051-4633-AAE2-3A7BC4E681D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8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380312" cy="914400"/>
          </a:xfrm>
        </p:spPr>
        <p:txBody>
          <a:bodyPr/>
          <a:lstStyle/>
          <a:p>
            <a:pPr algn="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11-б класса</a:t>
            </a:r>
          </a:p>
          <a:p>
            <a:pPr algn="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Зануда Татьяна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1944216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Целлюлоза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2348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i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Целлюлоза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лат. </a:t>
            </a:r>
            <a:r>
              <a:rPr lang="la-Latn" i="1" dirty="0" smtClean="0">
                <a:latin typeface="Times New Roman" pitchFamily="18" charset="0"/>
                <a:cs typeface="Times New Roman" pitchFamily="18" charset="0"/>
              </a:rPr>
              <a:t>cellula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клетка, то же самое, что клетчатка) — общая формула [С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полисахарид; главная составная часть клеточных оболочек всех высших растений.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сведения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56263"/>
            <a:ext cx="417957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Таня\Desktop\eed8ca9ab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351478" cy="25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2742" y="908720"/>
            <a:ext cx="576064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Целлюлоза – это биополимер, состоящий из остатков глюкозы - ценный источник глюкозы, однако для её расщепления необходим фермент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целлюлаза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сравнительно редко встречающийся в природе.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Целлюлоза состоит из остатков молекул глюкозы, которая и образуется при кислотном гидролизе целлюлозы: (C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 -&gt; nC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Таня\Desktop\090e4e59c6d6f953259c1a529d93bb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22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1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966246" cy="23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699" y="476672"/>
            <a:ext cx="9144000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Целлюлоза представляет собой длинные нити, содержащие 300—10 000 остатков глюкозы, без боковых ответвлений. Эти нити соединены между собой множеством водородных связей, что придает целлюлозе большую механическую прочность. </a:t>
            </a:r>
          </a:p>
          <a:p>
            <a:endParaRPr lang="ru-RU" dirty="0"/>
          </a:p>
        </p:txBody>
      </p:sp>
      <p:pic>
        <p:nvPicPr>
          <p:cNvPr id="4" name="Рисунок 3" descr="http://www.college.ru/biology/course/content/javagifs/08010208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3212976"/>
            <a:ext cx="82089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целлюлоза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служит главным образом строительным материалом, и в обмене веществ почти не участвует.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Целлюлоза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расщепляется обычными ферментами желудочно-кишечного тракта млекопитающих (амилазой, мальтозой); при действии фермента целлюлазы, выделяемого микрофлорой кишечника травоядных животных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Биологическая роль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c0e69d99f3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93096"/>
            <a:ext cx="32385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81314"/>
            <a:ext cx="25922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cist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267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Почти чистой клетчаткой является хлопок, который идёт на изготовление ткани: в хлопковом волокне содержится до 99,5 % целлюлозы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в природе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10598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хлоп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37846"/>
            <a:ext cx="395446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Целлюлоза древесины 50 % даёт бумагу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53285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43865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ацетилцеллюлозы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получают ацетатный шёлк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textil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371850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86623"/>
            <a:ext cx="4248150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77072"/>
            <a:ext cx="41764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29523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Тринитроцеллюлоза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(пироксилин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 используется как взрывчатое вещество и для производства бездымного пороха.</a:t>
            </a:r>
          </a:p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Динитроцеллюлоза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(коллоксилин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 применяется для получения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коллодия (для создания шрамов и рубцов)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starc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0184" y="4014191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80" y="3645024"/>
            <a:ext cx="273630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rist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077072"/>
            <a:ext cx="2695575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208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Целлюлоза</vt:lpstr>
      <vt:lpstr>Общие сведения </vt:lpstr>
      <vt:lpstr>Презентация PowerPoint</vt:lpstr>
      <vt:lpstr>Презентация PowerPoint</vt:lpstr>
      <vt:lpstr>Биологическая роль</vt:lpstr>
      <vt:lpstr>Образование в природе</vt:lpstr>
      <vt:lpstr>Презентация PowerPoint</vt:lpstr>
      <vt:lpstr>Применение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Целлюлоза</dc:title>
  <dc:creator>Marina</dc:creator>
  <cp:lastModifiedBy>Таня</cp:lastModifiedBy>
  <cp:revision>12</cp:revision>
  <dcterms:created xsi:type="dcterms:W3CDTF">2010-11-28T07:48:21Z</dcterms:created>
  <dcterms:modified xsi:type="dcterms:W3CDTF">2014-06-02T13:32:59Z</dcterms:modified>
</cp:coreProperties>
</file>