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3B703-AC4C-4E41-8D5F-C8BDDC8E9BF0}" type="doc">
      <dgm:prSet loTypeId="urn:microsoft.com/office/officeart/2005/8/layout/hierarchy2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7A5D4D9-C2AF-4803-B057-36F2F3E341DE}">
      <dgm:prSet phldrT="[Текст]"/>
      <dgm:spPr/>
      <dgm:t>
        <a:bodyPr/>
        <a:lstStyle/>
        <a:p>
          <a:r>
            <a:rPr lang="ru-RU" dirty="0" smtClean="0"/>
            <a:t>Химические волокна</a:t>
          </a:r>
          <a:endParaRPr lang="ru-RU" dirty="0"/>
        </a:p>
      </dgm:t>
    </dgm:pt>
    <dgm:pt modelId="{1A31B9A7-6440-4C1B-B7F8-61F08F1F609F}" type="parTrans" cxnId="{3E579546-2AEA-4B7D-9958-834012AFAD28}">
      <dgm:prSet/>
      <dgm:spPr/>
      <dgm:t>
        <a:bodyPr/>
        <a:lstStyle/>
        <a:p>
          <a:endParaRPr lang="ru-RU"/>
        </a:p>
      </dgm:t>
    </dgm:pt>
    <dgm:pt modelId="{278986AA-3504-49D4-BBE6-BEA1520DECCD}" type="sibTrans" cxnId="{3E579546-2AEA-4B7D-9958-834012AFAD28}">
      <dgm:prSet/>
      <dgm:spPr/>
      <dgm:t>
        <a:bodyPr/>
        <a:lstStyle/>
        <a:p>
          <a:endParaRPr lang="ru-RU"/>
        </a:p>
      </dgm:t>
    </dgm:pt>
    <dgm:pt modelId="{E850097D-2AB2-4610-AF89-E446E5970994}">
      <dgm:prSet phldrT="[Текст]"/>
      <dgm:spPr/>
      <dgm:t>
        <a:bodyPr/>
        <a:lstStyle/>
        <a:p>
          <a:r>
            <a:rPr lang="ru-RU" dirty="0" smtClean="0"/>
            <a:t>Искусственные</a:t>
          </a:r>
          <a:endParaRPr lang="ru-RU" dirty="0"/>
        </a:p>
      </dgm:t>
    </dgm:pt>
    <dgm:pt modelId="{3F53404B-8F36-4E49-A9CE-BF25BDEACCB0}" type="parTrans" cxnId="{CB20324A-4DA5-47DE-AFD0-53F220F1E036}">
      <dgm:prSet/>
      <dgm:spPr/>
      <dgm:t>
        <a:bodyPr/>
        <a:lstStyle/>
        <a:p>
          <a:endParaRPr lang="ru-RU"/>
        </a:p>
      </dgm:t>
    </dgm:pt>
    <dgm:pt modelId="{B6775DB9-87A4-44F8-B76E-628B27E3DE7C}" type="sibTrans" cxnId="{CB20324A-4DA5-47DE-AFD0-53F220F1E036}">
      <dgm:prSet/>
      <dgm:spPr/>
      <dgm:t>
        <a:bodyPr/>
        <a:lstStyle/>
        <a:p>
          <a:endParaRPr lang="ru-RU"/>
        </a:p>
      </dgm:t>
    </dgm:pt>
    <dgm:pt modelId="{473692D0-10A6-42F0-848C-82D6EC27608B}">
      <dgm:prSet phldrT="[Текст]"/>
      <dgm:spPr/>
      <dgm:t>
        <a:bodyPr/>
        <a:lstStyle/>
        <a:p>
          <a:r>
            <a:rPr lang="ru-RU" dirty="0" smtClean="0"/>
            <a:t>Вискозные</a:t>
          </a:r>
          <a:endParaRPr lang="ru-RU" dirty="0"/>
        </a:p>
      </dgm:t>
    </dgm:pt>
    <dgm:pt modelId="{315A1896-40EF-47FB-8F73-7C4354DDCD13}" type="parTrans" cxnId="{B38A6767-2250-4DA6-B74F-6DD354B26EE9}">
      <dgm:prSet/>
      <dgm:spPr/>
      <dgm:t>
        <a:bodyPr/>
        <a:lstStyle/>
        <a:p>
          <a:endParaRPr lang="ru-RU"/>
        </a:p>
      </dgm:t>
    </dgm:pt>
    <dgm:pt modelId="{8DE1F428-9D33-4D33-9019-C4A3092EE26D}" type="sibTrans" cxnId="{B38A6767-2250-4DA6-B74F-6DD354B26EE9}">
      <dgm:prSet/>
      <dgm:spPr/>
      <dgm:t>
        <a:bodyPr/>
        <a:lstStyle/>
        <a:p>
          <a:endParaRPr lang="ru-RU"/>
        </a:p>
      </dgm:t>
    </dgm:pt>
    <dgm:pt modelId="{BBE39EDA-7F0F-432D-9DA5-E8639B9E21B4}">
      <dgm:prSet phldrT="[Текст]"/>
      <dgm:spPr/>
      <dgm:t>
        <a:bodyPr/>
        <a:lstStyle/>
        <a:p>
          <a:r>
            <a:rPr lang="ru-RU" dirty="0" smtClean="0"/>
            <a:t>Ацетатные</a:t>
          </a:r>
          <a:endParaRPr lang="ru-RU" dirty="0"/>
        </a:p>
      </dgm:t>
    </dgm:pt>
    <dgm:pt modelId="{0F25535D-8E1E-4759-B08E-D13D072A65D0}" type="parTrans" cxnId="{FE6312CB-11BB-49E0-B603-EF6923249DC7}">
      <dgm:prSet/>
      <dgm:spPr/>
      <dgm:t>
        <a:bodyPr/>
        <a:lstStyle/>
        <a:p>
          <a:endParaRPr lang="ru-RU"/>
        </a:p>
      </dgm:t>
    </dgm:pt>
    <dgm:pt modelId="{36B55D87-F43F-40C9-BC33-9D65F377C35D}" type="sibTrans" cxnId="{FE6312CB-11BB-49E0-B603-EF6923249DC7}">
      <dgm:prSet/>
      <dgm:spPr/>
      <dgm:t>
        <a:bodyPr/>
        <a:lstStyle/>
        <a:p>
          <a:endParaRPr lang="ru-RU"/>
        </a:p>
      </dgm:t>
    </dgm:pt>
    <dgm:pt modelId="{57463B70-E1FB-4D35-A028-91E7440560F9}">
      <dgm:prSet phldrT="[Текст]"/>
      <dgm:spPr/>
      <dgm:t>
        <a:bodyPr/>
        <a:lstStyle/>
        <a:p>
          <a:r>
            <a:rPr lang="ru-RU" dirty="0" smtClean="0"/>
            <a:t>Синтетические</a:t>
          </a:r>
          <a:endParaRPr lang="ru-RU" dirty="0"/>
        </a:p>
      </dgm:t>
    </dgm:pt>
    <dgm:pt modelId="{2272C386-5507-4E9B-B432-1787A8859A27}" type="parTrans" cxnId="{8AA3C34F-A5E3-41D1-94D9-86B908387088}">
      <dgm:prSet/>
      <dgm:spPr/>
      <dgm:t>
        <a:bodyPr/>
        <a:lstStyle/>
        <a:p>
          <a:endParaRPr lang="ru-RU"/>
        </a:p>
      </dgm:t>
    </dgm:pt>
    <dgm:pt modelId="{3C926E8B-D3A4-4BF5-A24F-2D907F690C11}" type="sibTrans" cxnId="{8AA3C34F-A5E3-41D1-94D9-86B908387088}">
      <dgm:prSet/>
      <dgm:spPr/>
      <dgm:t>
        <a:bodyPr/>
        <a:lstStyle/>
        <a:p>
          <a:endParaRPr lang="ru-RU"/>
        </a:p>
      </dgm:t>
    </dgm:pt>
    <dgm:pt modelId="{41011742-37A9-4D15-8AEB-C83FA205B7A5}">
      <dgm:prSet phldrT="[Текст]"/>
      <dgm:spPr/>
      <dgm:t>
        <a:bodyPr/>
        <a:lstStyle/>
        <a:p>
          <a:r>
            <a:rPr lang="ru-RU" dirty="0" smtClean="0"/>
            <a:t>Полиэфирные</a:t>
          </a:r>
          <a:endParaRPr lang="ru-RU" dirty="0"/>
        </a:p>
      </dgm:t>
    </dgm:pt>
    <dgm:pt modelId="{686A6469-0214-43DB-9858-55D48AA26D67}" type="parTrans" cxnId="{C39E816D-02D7-49F8-AA1B-24B2450BF970}">
      <dgm:prSet/>
      <dgm:spPr/>
      <dgm:t>
        <a:bodyPr/>
        <a:lstStyle/>
        <a:p>
          <a:endParaRPr lang="ru-RU"/>
        </a:p>
      </dgm:t>
    </dgm:pt>
    <dgm:pt modelId="{6C607A21-6199-478F-B61E-D764B6BC4432}" type="sibTrans" cxnId="{C39E816D-02D7-49F8-AA1B-24B2450BF970}">
      <dgm:prSet/>
      <dgm:spPr/>
      <dgm:t>
        <a:bodyPr/>
        <a:lstStyle/>
        <a:p>
          <a:endParaRPr lang="ru-RU"/>
        </a:p>
      </dgm:t>
    </dgm:pt>
    <dgm:pt modelId="{25226BC6-6FA5-4B5B-BB90-52006735D48E}">
      <dgm:prSet phldrT="[Текст]"/>
      <dgm:spPr/>
      <dgm:t>
        <a:bodyPr/>
        <a:lstStyle/>
        <a:p>
          <a:r>
            <a:rPr lang="ru-RU" dirty="0" smtClean="0"/>
            <a:t>Медно-аммиачные</a:t>
          </a:r>
          <a:endParaRPr lang="ru-RU" dirty="0"/>
        </a:p>
      </dgm:t>
    </dgm:pt>
    <dgm:pt modelId="{320CD157-5E4A-435A-B51E-39A519587B98}" type="parTrans" cxnId="{20484DCA-0635-4B4C-B71C-BC1104B00FF5}">
      <dgm:prSet/>
      <dgm:spPr/>
      <dgm:t>
        <a:bodyPr/>
        <a:lstStyle/>
        <a:p>
          <a:endParaRPr lang="ru-RU"/>
        </a:p>
      </dgm:t>
    </dgm:pt>
    <dgm:pt modelId="{90DC233E-B71C-4EB0-A4EE-E3BFDCF7A196}" type="sibTrans" cxnId="{20484DCA-0635-4B4C-B71C-BC1104B00FF5}">
      <dgm:prSet/>
      <dgm:spPr/>
      <dgm:t>
        <a:bodyPr/>
        <a:lstStyle/>
        <a:p>
          <a:endParaRPr lang="ru-RU"/>
        </a:p>
      </dgm:t>
    </dgm:pt>
    <dgm:pt modelId="{2DB504AE-224F-4059-B9AC-E46A0E466DF8}">
      <dgm:prSet phldrT="[Текст]"/>
      <dgm:spPr/>
      <dgm:t>
        <a:bodyPr/>
        <a:lstStyle/>
        <a:p>
          <a:r>
            <a:rPr lang="ru-RU" dirty="0" smtClean="0"/>
            <a:t>Полиамидные</a:t>
          </a:r>
          <a:endParaRPr lang="ru-RU" dirty="0"/>
        </a:p>
      </dgm:t>
    </dgm:pt>
    <dgm:pt modelId="{53CCF64F-0937-4BF2-9837-98AD7C8166BC}" type="parTrans" cxnId="{C6429C0D-8A17-4D9D-81AA-541669A90D72}">
      <dgm:prSet/>
      <dgm:spPr/>
      <dgm:t>
        <a:bodyPr/>
        <a:lstStyle/>
        <a:p>
          <a:endParaRPr lang="ru-RU"/>
        </a:p>
      </dgm:t>
    </dgm:pt>
    <dgm:pt modelId="{2CC91BE5-22D9-4EF7-A177-8EC44581671E}" type="sibTrans" cxnId="{C6429C0D-8A17-4D9D-81AA-541669A90D72}">
      <dgm:prSet/>
      <dgm:spPr/>
      <dgm:t>
        <a:bodyPr/>
        <a:lstStyle/>
        <a:p>
          <a:endParaRPr lang="ru-RU"/>
        </a:p>
      </dgm:t>
    </dgm:pt>
    <dgm:pt modelId="{1BBBF2D1-9395-4E48-A040-D58F94DCF496}">
      <dgm:prSet phldrT="[Текст]"/>
      <dgm:spPr/>
      <dgm:t>
        <a:bodyPr/>
        <a:lstStyle/>
        <a:p>
          <a:r>
            <a:rPr lang="ru-RU" dirty="0" err="1" smtClean="0"/>
            <a:t>Эластановые</a:t>
          </a:r>
          <a:endParaRPr lang="ru-RU" dirty="0"/>
        </a:p>
      </dgm:t>
    </dgm:pt>
    <dgm:pt modelId="{D35ABA36-3DEF-4BB2-8A39-CA3452E41C3C}" type="parTrans" cxnId="{577D2F43-577E-4394-B82C-8ADFCB267268}">
      <dgm:prSet/>
      <dgm:spPr/>
      <dgm:t>
        <a:bodyPr/>
        <a:lstStyle/>
        <a:p>
          <a:endParaRPr lang="ru-RU"/>
        </a:p>
      </dgm:t>
    </dgm:pt>
    <dgm:pt modelId="{A3EED9A7-1DAC-41A4-87DE-5BD5BAB48EA4}" type="sibTrans" cxnId="{577D2F43-577E-4394-B82C-8ADFCB267268}">
      <dgm:prSet/>
      <dgm:spPr/>
      <dgm:t>
        <a:bodyPr/>
        <a:lstStyle/>
        <a:p>
          <a:endParaRPr lang="ru-RU"/>
        </a:p>
      </dgm:t>
    </dgm:pt>
    <dgm:pt modelId="{CE8F9D1F-7EA1-43D0-9277-BCCCA44EF29F}" type="pres">
      <dgm:prSet presAssocID="{FD33B703-AC4C-4E41-8D5F-C8BDDC8E9BF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A18DF7-57DB-45F2-8F3C-2C64B90B124B}" type="pres">
      <dgm:prSet presAssocID="{17A5D4D9-C2AF-4803-B057-36F2F3E341DE}" presName="root1" presStyleCnt="0"/>
      <dgm:spPr/>
    </dgm:pt>
    <dgm:pt modelId="{6A997014-F554-4D91-8204-D6DEF5FA6CE4}" type="pres">
      <dgm:prSet presAssocID="{17A5D4D9-C2AF-4803-B057-36F2F3E341D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C450C0-FB33-4ACD-B541-A7224D773F9F}" type="pres">
      <dgm:prSet presAssocID="{17A5D4D9-C2AF-4803-B057-36F2F3E341DE}" presName="level2hierChild" presStyleCnt="0"/>
      <dgm:spPr/>
    </dgm:pt>
    <dgm:pt modelId="{BB9ED73D-A79E-4A38-8298-006F43A042E1}" type="pres">
      <dgm:prSet presAssocID="{3F53404B-8F36-4E49-A9CE-BF25BDEACCB0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ADAA3263-9764-4EEF-A517-23DCE6875A6A}" type="pres">
      <dgm:prSet presAssocID="{3F53404B-8F36-4E49-A9CE-BF25BDEACCB0}" presName="connTx" presStyleLbl="parChTrans1D2" presStyleIdx="0" presStyleCnt="2"/>
      <dgm:spPr/>
      <dgm:t>
        <a:bodyPr/>
        <a:lstStyle/>
        <a:p>
          <a:endParaRPr lang="ru-RU"/>
        </a:p>
      </dgm:t>
    </dgm:pt>
    <dgm:pt modelId="{9EEBE0B3-1D21-4A54-AC08-3615A641A2BF}" type="pres">
      <dgm:prSet presAssocID="{E850097D-2AB2-4610-AF89-E446E5970994}" presName="root2" presStyleCnt="0"/>
      <dgm:spPr/>
    </dgm:pt>
    <dgm:pt modelId="{18426589-E6B6-4E96-87E4-C212943EBDD9}" type="pres">
      <dgm:prSet presAssocID="{E850097D-2AB2-4610-AF89-E446E597099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A95317-9C13-4019-B119-B0CFE011038C}" type="pres">
      <dgm:prSet presAssocID="{E850097D-2AB2-4610-AF89-E446E5970994}" presName="level3hierChild" presStyleCnt="0"/>
      <dgm:spPr/>
    </dgm:pt>
    <dgm:pt modelId="{8E4C1B37-F100-451D-BA12-6D9F3C5F8AE3}" type="pres">
      <dgm:prSet presAssocID="{315A1896-40EF-47FB-8F73-7C4354DDCD13}" presName="conn2-1" presStyleLbl="parChTrans1D3" presStyleIdx="0" presStyleCnt="6"/>
      <dgm:spPr/>
      <dgm:t>
        <a:bodyPr/>
        <a:lstStyle/>
        <a:p>
          <a:endParaRPr lang="ru-RU"/>
        </a:p>
      </dgm:t>
    </dgm:pt>
    <dgm:pt modelId="{AA07627E-2C2D-4E36-BEB0-8052D472BD94}" type="pres">
      <dgm:prSet presAssocID="{315A1896-40EF-47FB-8F73-7C4354DDCD13}" presName="connTx" presStyleLbl="parChTrans1D3" presStyleIdx="0" presStyleCnt="6"/>
      <dgm:spPr/>
      <dgm:t>
        <a:bodyPr/>
        <a:lstStyle/>
        <a:p>
          <a:endParaRPr lang="ru-RU"/>
        </a:p>
      </dgm:t>
    </dgm:pt>
    <dgm:pt modelId="{62D10262-7C5B-4FE6-BC16-65DA39F12FED}" type="pres">
      <dgm:prSet presAssocID="{473692D0-10A6-42F0-848C-82D6EC27608B}" presName="root2" presStyleCnt="0"/>
      <dgm:spPr/>
    </dgm:pt>
    <dgm:pt modelId="{2B8D7AFC-860F-4B2A-A805-165DFAA10D67}" type="pres">
      <dgm:prSet presAssocID="{473692D0-10A6-42F0-848C-82D6EC27608B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0430FB-D0E3-4E46-807E-1949A3B555DC}" type="pres">
      <dgm:prSet presAssocID="{473692D0-10A6-42F0-848C-82D6EC27608B}" presName="level3hierChild" presStyleCnt="0"/>
      <dgm:spPr/>
    </dgm:pt>
    <dgm:pt modelId="{22F1060D-D699-4D6D-BD3B-DBE0C67349F0}" type="pres">
      <dgm:prSet presAssocID="{0F25535D-8E1E-4759-B08E-D13D072A65D0}" presName="conn2-1" presStyleLbl="parChTrans1D3" presStyleIdx="1" presStyleCnt="6"/>
      <dgm:spPr/>
      <dgm:t>
        <a:bodyPr/>
        <a:lstStyle/>
        <a:p>
          <a:endParaRPr lang="ru-RU"/>
        </a:p>
      </dgm:t>
    </dgm:pt>
    <dgm:pt modelId="{893280E6-92AB-4E7F-BB5F-FE0F15B904D2}" type="pres">
      <dgm:prSet presAssocID="{0F25535D-8E1E-4759-B08E-D13D072A65D0}" presName="connTx" presStyleLbl="parChTrans1D3" presStyleIdx="1" presStyleCnt="6"/>
      <dgm:spPr/>
      <dgm:t>
        <a:bodyPr/>
        <a:lstStyle/>
        <a:p>
          <a:endParaRPr lang="ru-RU"/>
        </a:p>
      </dgm:t>
    </dgm:pt>
    <dgm:pt modelId="{F7E54DE7-B9CE-473D-9A5A-6C3AD1DACB22}" type="pres">
      <dgm:prSet presAssocID="{BBE39EDA-7F0F-432D-9DA5-E8639B9E21B4}" presName="root2" presStyleCnt="0"/>
      <dgm:spPr/>
    </dgm:pt>
    <dgm:pt modelId="{F8FB9251-34B1-475F-ADCC-292F9953D33C}" type="pres">
      <dgm:prSet presAssocID="{BBE39EDA-7F0F-432D-9DA5-E8639B9E21B4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1A83A3-412F-404A-8A02-1050F767D114}" type="pres">
      <dgm:prSet presAssocID="{BBE39EDA-7F0F-432D-9DA5-E8639B9E21B4}" presName="level3hierChild" presStyleCnt="0"/>
      <dgm:spPr/>
    </dgm:pt>
    <dgm:pt modelId="{C335150B-6B50-4B43-AFED-D359C2C1C1F2}" type="pres">
      <dgm:prSet presAssocID="{320CD157-5E4A-435A-B51E-39A519587B98}" presName="conn2-1" presStyleLbl="parChTrans1D3" presStyleIdx="2" presStyleCnt="6"/>
      <dgm:spPr/>
      <dgm:t>
        <a:bodyPr/>
        <a:lstStyle/>
        <a:p>
          <a:endParaRPr lang="ru-RU"/>
        </a:p>
      </dgm:t>
    </dgm:pt>
    <dgm:pt modelId="{DE6F6AAA-97FD-40EA-BDA7-F758C4FFE228}" type="pres">
      <dgm:prSet presAssocID="{320CD157-5E4A-435A-B51E-39A519587B98}" presName="connTx" presStyleLbl="parChTrans1D3" presStyleIdx="2" presStyleCnt="6"/>
      <dgm:spPr/>
      <dgm:t>
        <a:bodyPr/>
        <a:lstStyle/>
        <a:p>
          <a:endParaRPr lang="ru-RU"/>
        </a:p>
      </dgm:t>
    </dgm:pt>
    <dgm:pt modelId="{009954EF-3698-4A9B-A464-47790526A09F}" type="pres">
      <dgm:prSet presAssocID="{25226BC6-6FA5-4B5B-BB90-52006735D48E}" presName="root2" presStyleCnt="0"/>
      <dgm:spPr/>
    </dgm:pt>
    <dgm:pt modelId="{199B0A41-0DAD-4126-8DFD-8E1E58FF840D}" type="pres">
      <dgm:prSet presAssocID="{25226BC6-6FA5-4B5B-BB90-52006735D48E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DC7D48-AC3D-4481-91F4-E3F00570CDA3}" type="pres">
      <dgm:prSet presAssocID="{25226BC6-6FA5-4B5B-BB90-52006735D48E}" presName="level3hierChild" presStyleCnt="0"/>
      <dgm:spPr/>
    </dgm:pt>
    <dgm:pt modelId="{07FAE302-18D9-4316-AE1B-F31CF51D12DF}" type="pres">
      <dgm:prSet presAssocID="{2272C386-5507-4E9B-B432-1787A8859A27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3876900C-C600-4185-B9E9-C16D4FEE8987}" type="pres">
      <dgm:prSet presAssocID="{2272C386-5507-4E9B-B432-1787A8859A27}" presName="connTx" presStyleLbl="parChTrans1D2" presStyleIdx="1" presStyleCnt="2"/>
      <dgm:spPr/>
      <dgm:t>
        <a:bodyPr/>
        <a:lstStyle/>
        <a:p>
          <a:endParaRPr lang="ru-RU"/>
        </a:p>
      </dgm:t>
    </dgm:pt>
    <dgm:pt modelId="{FFBD3F9B-665C-4E60-8E99-9FEB9DC8133E}" type="pres">
      <dgm:prSet presAssocID="{57463B70-E1FB-4D35-A028-91E7440560F9}" presName="root2" presStyleCnt="0"/>
      <dgm:spPr/>
    </dgm:pt>
    <dgm:pt modelId="{17B38C16-A14D-4E95-8843-EEB2A467D7AD}" type="pres">
      <dgm:prSet presAssocID="{57463B70-E1FB-4D35-A028-91E7440560F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C439C0-8961-41FA-B0F5-5C9F7BD3737B}" type="pres">
      <dgm:prSet presAssocID="{57463B70-E1FB-4D35-A028-91E7440560F9}" presName="level3hierChild" presStyleCnt="0"/>
      <dgm:spPr/>
    </dgm:pt>
    <dgm:pt modelId="{AE3B2FF6-9B01-45B6-BF83-41F31EBAF74C}" type="pres">
      <dgm:prSet presAssocID="{686A6469-0214-43DB-9858-55D48AA26D67}" presName="conn2-1" presStyleLbl="parChTrans1D3" presStyleIdx="3" presStyleCnt="6"/>
      <dgm:spPr/>
      <dgm:t>
        <a:bodyPr/>
        <a:lstStyle/>
        <a:p>
          <a:endParaRPr lang="ru-RU"/>
        </a:p>
      </dgm:t>
    </dgm:pt>
    <dgm:pt modelId="{4FCA3B5F-EFAF-4F15-B078-A288D22F43C6}" type="pres">
      <dgm:prSet presAssocID="{686A6469-0214-43DB-9858-55D48AA26D67}" presName="connTx" presStyleLbl="parChTrans1D3" presStyleIdx="3" presStyleCnt="6"/>
      <dgm:spPr/>
      <dgm:t>
        <a:bodyPr/>
        <a:lstStyle/>
        <a:p>
          <a:endParaRPr lang="ru-RU"/>
        </a:p>
      </dgm:t>
    </dgm:pt>
    <dgm:pt modelId="{85B98F3F-EB58-4D0D-910C-752B3FB69066}" type="pres">
      <dgm:prSet presAssocID="{41011742-37A9-4D15-8AEB-C83FA205B7A5}" presName="root2" presStyleCnt="0"/>
      <dgm:spPr/>
    </dgm:pt>
    <dgm:pt modelId="{3639A6B0-175D-403B-ADC2-015E56D09841}" type="pres">
      <dgm:prSet presAssocID="{41011742-37A9-4D15-8AEB-C83FA205B7A5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017915-DF0A-46A8-B642-EA428F688B71}" type="pres">
      <dgm:prSet presAssocID="{41011742-37A9-4D15-8AEB-C83FA205B7A5}" presName="level3hierChild" presStyleCnt="0"/>
      <dgm:spPr/>
    </dgm:pt>
    <dgm:pt modelId="{B25F91E2-E72B-4E48-B914-95189B20E866}" type="pres">
      <dgm:prSet presAssocID="{53CCF64F-0937-4BF2-9837-98AD7C8166BC}" presName="conn2-1" presStyleLbl="parChTrans1D3" presStyleIdx="4" presStyleCnt="6"/>
      <dgm:spPr/>
      <dgm:t>
        <a:bodyPr/>
        <a:lstStyle/>
        <a:p>
          <a:endParaRPr lang="ru-RU"/>
        </a:p>
      </dgm:t>
    </dgm:pt>
    <dgm:pt modelId="{AB52D8C7-C328-4A52-A881-FD6567F19F54}" type="pres">
      <dgm:prSet presAssocID="{53CCF64F-0937-4BF2-9837-98AD7C8166BC}" presName="connTx" presStyleLbl="parChTrans1D3" presStyleIdx="4" presStyleCnt="6"/>
      <dgm:spPr/>
      <dgm:t>
        <a:bodyPr/>
        <a:lstStyle/>
        <a:p>
          <a:endParaRPr lang="ru-RU"/>
        </a:p>
      </dgm:t>
    </dgm:pt>
    <dgm:pt modelId="{8CDBF5EA-15BE-4DE4-AFAB-0BD6745C93BA}" type="pres">
      <dgm:prSet presAssocID="{2DB504AE-224F-4059-B9AC-E46A0E466DF8}" presName="root2" presStyleCnt="0"/>
      <dgm:spPr/>
    </dgm:pt>
    <dgm:pt modelId="{27460DC1-5675-4D18-9830-BCF2972F4286}" type="pres">
      <dgm:prSet presAssocID="{2DB504AE-224F-4059-B9AC-E46A0E466DF8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E51E54-ADD6-4CD9-87A7-977C44055B1B}" type="pres">
      <dgm:prSet presAssocID="{2DB504AE-224F-4059-B9AC-E46A0E466DF8}" presName="level3hierChild" presStyleCnt="0"/>
      <dgm:spPr/>
    </dgm:pt>
    <dgm:pt modelId="{B613DB7B-3428-4282-AB4E-5458E6D8DD3F}" type="pres">
      <dgm:prSet presAssocID="{D35ABA36-3DEF-4BB2-8A39-CA3452E41C3C}" presName="conn2-1" presStyleLbl="parChTrans1D3" presStyleIdx="5" presStyleCnt="6"/>
      <dgm:spPr/>
      <dgm:t>
        <a:bodyPr/>
        <a:lstStyle/>
        <a:p>
          <a:endParaRPr lang="ru-RU"/>
        </a:p>
      </dgm:t>
    </dgm:pt>
    <dgm:pt modelId="{CE4DE57D-2986-4705-99B7-49000FCCCD18}" type="pres">
      <dgm:prSet presAssocID="{D35ABA36-3DEF-4BB2-8A39-CA3452E41C3C}" presName="connTx" presStyleLbl="parChTrans1D3" presStyleIdx="5" presStyleCnt="6"/>
      <dgm:spPr/>
      <dgm:t>
        <a:bodyPr/>
        <a:lstStyle/>
        <a:p>
          <a:endParaRPr lang="ru-RU"/>
        </a:p>
      </dgm:t>
    </dgm:pt>
    <dgm:pt modelId="{19E23D84-329E-4755-A23F-4F8A288FF53E}" type="pres">
      <dgm:prSet presAssocID="{1BBBF2D1-9395-4E48-A040-D58F94DCF496}" presName="root2" presStyleCnt="0"/>
      <dgm:spPr/>
    </dgm:pt>
    <dgm:pt modelId="{6A9C61DE-5E29-4224-B59B-427B825CEB73}" type="pres">
      <dgm:prSet presAssocID="{1BBBF2D1-9395-4E48-A040-D58F94DCF496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787059-D799-4FDF-A3F5-945B5AE69FB2}" type="pres">
      <dgm:prSet presAssocID="{1BBBF2D1-9395-4E48-A040-D58F94DCF496}" presName="level3hierChild" presStyleCnt="0"/>
      <dgm:spPr/>
    </dgm:pt>
  </dgm:ptLst>
  <dgm:cxnLst>
    <dgm:cxn modelId="{B3195808-2A45-4754-89BD-651746714172}" type="presOf" srcId="{686A6469-0214-43DB-9858-55D48AA26D67}" destId="{AE3B2FF6-9B01-45B6-BF83-41F31EBAF74C}" srcOrd="0" destOrd="0" presId="urn:microsoft.com/office/officeart/2005/8/layout/hierarchy2"/>
    <dgm:cxn modelId="{63375A97-BD1E-4040-9E70-710864DEBFE4}" type="presOf" srcId="{D35ABA36-3DEF-4BB2-8A39-CA3452E41C3C}" destId="{CE4DE57D-2986-4705-99B7-49000FCCCD18}" srcOrd="1" destOrd="0" presId="urn:microsoft.com/office/officeart/2005/8/layout/hierarchy2"/>
    <dgm:cxn modelId="{4A9CA60A-F27A-48B8-A54B-5A98C2AB1BAA}" type="presOf" srcId="{320CD157-5E4A-435A-B51E-39A519587B98}" destId="{DE6F6AAA-97FD-40EA-BDA7-F758C4FFE228}" srcOrd="1" destOrd="0" presId="urn:microsoft.com/office/officeart/2005/8/layout/hierarchy2"/>
    <dgm:cxn modelId="{7CE49A02-7589-42C2-A486-AD417D12D200}" type="presOf" srcId="{315A1896-40EF-47FB-8F73-7C4354DDCD13}" destId="{AA07627E-2C2D-4E36-BEB0-8052D472BD94}" srcOrd="1" destOrd="0" presId="urn:microsoft.com/office/officeart/2005/8/layout/hierarchy2"/>
    <dgm:cxn modelId="{FE6312CB-11BB-49E0-B603-EF6923249DC7}" srcId="{E850097D-2AB2-4610-AF89-E446E5970994}" destId="{BBE39EDA-7F0F-432D-9DA5-E8639B9E21B4}" srcOrd="1" destOrd="0" parTransId="{0F25535D-8E1E-4759-B08E-D13D072A65D0}" sibTransId="{36B55D87-F43F-40C9-BC33-9D65F377C35D}"/>
    <dgm:cxn modelId="{6A30D1AC-EF8F-42A6-8788-54331246D2DD}" type="presOf" srcId="{315A1896-40EF-47FB-8F73-7C4354DDCD13}" destId="{8E4C1B37-F100-451D-BA12-6D9F3C5F8AE3}" srcOrd="0" destOrd="0" presId="urn:microsoft.com/office/officeart/2005/8/layout/hierarchy2"/>
    <dgm:cxn modelId="{0B459B97-69A1-46AA-823A-05AD56339824}" type="presOf" srcId="{3F53404B-8F36-4E49-A9CE-BF25BDEACCB0}" destId="{BB9ED73D-A79E-4A38-8298-006F43A042E1}" srcOrd="0" destOrd="0" presId="urn:microsoft.com/office/officeart/2005/8/layout/hierarchy2"/>
    <dgm:cxn modelId="{577D2F43-577E-4394-B82C-8ADFCB267268}" srcId="{57463B70-E1FB-4D35-A028-91E7440560F9}" destId="{1BBBF2D1-9395-4E48-A040-D58F94DCF496}" srcOrd="2" destOrd="0" parTransId="{D35ABA36-3DEF-4BB2-8A39-CA3452E41C3C}" sibTransId="{A3EED9A7-1DAC-41A4-87DE-5BD5BAB48EA4}"/>
    <dgm:cxn modelId="{B38A6767-2250-4DA6-B74F-6DD354B26EE9}" srcId="{E850097D-2AB2-4610-AF89-E446E5970994}" destId="{473692D0-10A6-42F0-848C-82D6EC27608B}" srcOrd="0" destOrd="0" parTransId="{315A1896-40EF-47FB-8F73-7C4354DDCD13}" sibTransId="{8DE1F428-9D33-4D33-9019-C4A3092EE26D}"/>
    <dgm:cxn modelId="{441721E5-AEA0-4A04-8A9C-3705AEA3F7FC}" type="presOf" srcId="{D35ABA36-3DEF-4BB2-8A39-CA3452E41C3C}" destId="{B613DB7B-3428-4282-AB4E-5458E6D8DD3F}" srcOrd="0" destOrd="0" presId="urn:microsoft.com/office/officeart/2005/8/layout/hierarchy2"/>
    <dgm:cxn modelId="{C4E5712A-7698-402A-92CF-074B9BA3F294}" type="presOf" srcId="{53CCF64F-0937-4BF2-9837-98AD7C8166BC}" destId="{B25F91E2-E72B-4E48-B914-95189B20E866}" srcOrd="0" destOrd="0" presId="urn:microsoft.com/office/officeart/2005/8/layout/hierarchy2"/>
    <dgm:cxn modelId="{DEEECEA0-AA98-44DB-B4D5-72A38891ACEB}" type="presOf" srcId="{2DB504AE-224F-4059-B9AC-E46A0E466DF8}" destId="{27460DC1-5675-4D18-9830-BCF2972F4286}" srcOrd="0" destOrd="0" presId="urn:microsoft.com/office/officeart/2005/8/layout/hierarchy2"/>
    <dgm:cxn modelId="{C39E816D-02D7-49F8-AA1B-24B2450BF970}" srcId="{57463B70-E1FB-4D35-A028-91E7440560F9}" destId="{41011742-37A9-4D15-8AEB-C83FA205B7A5}" srcOrd="0" destOrd="0" parTransId="{686A6469-0214-43DB-9858-55D48AA26D67}" sibTransId="{6C607A21-6199-478F-B61E-D764B6BC4432}"/>
    <dgm:cxn modelId="{7269AE81-03BF-4ACF-9BA0-6172742C3BF6}" type="presOf" srcId="{2272C386-5507-4E9B-B432-1787A8859A27}" destId="{3876900C-C600-4185-B9E9-C16D4FEE8987}" srcOrd="1" destOrd="0" presId="urn:microsoft.com/office/officeart/2005/8/layout/hierarchy2"/>
    <dgm:cxn modelId="{E2C5E7DC-C773-4110-BA68-D7763D561EF5}" type="presOf" srcId="{17A5D4D9-C2AF-4803-B057-36F2F3E341DE}" destId="{6A997014-F554-4D91-8204-D6DEF5FA6CE4}" srcOrd="0" destOrd="0" presId="urn:microsoft.com/office/officeart/2005/8/layout/hierarchy2"/>
    <dgm:cxn modelId="{495DF563-6C58-4A66-945B-D7CB0BE90C61}" type="presOf" srcId="{41011742-37A9-4D15-8AEB-C83FA205B7A5}" destId="{3639A6B0-175D-403B-ADC2-015E56D09841}" srcOrd="0" destOrd="0" presId="urn:microsoft.com/office/officeart/2005/8/layout/hierarchy2"/>
    <dgm:cxn modelId="{F04B1533-02C6-4259-92CF-E219B39AF09C}" type="presOf" srcId="{E850097D-2AB2-4610-AF89-E446E5970994}" destId="{18426589-E6B6-4E96-87E4-C212943EBDD9}" srcOrd="0" destOrd="0" presId="urn:microsoft.com/office/officeart/2005/8/layout/hierarchy2"/>
    <dgm:cxn modelId="{D0E58BFA-EC92-4C98-AA82-C034521D8F96}" type="presOf" srcId="{25226BC6-6FA5-4B5B-BB90-52006735D48E}" destId="{199B0A41-0DAD-4126-8DFD-8E1E58FF840D}" srcOrd="0" destOrd="0" presId="urn:microsoft.com/office/officeart/2005/8/layout/hierarchy2"/>
    <dgm:cxn modelId="{C6429C0D-8A17-4D9D-81AA-541669A90D72}" srcId="{57463B70-E1FB-4D35-A028-91E7440560F9}" destId="{2DB504AE-224F-4059-B9AC-E46A0E466DF8}" srcOrd="1" destOrd="0" parTransId="{53CCF64F-0937-4BF2-9837-98AD7C8166BC}" sibTransId="{2CC91BE5-22D9-4EF7-A177-8EC44581671E}"/>
    <dgm:cxn modelId="{2198AD9B-1691-41C9-9145-70B93EC5DC8C}" type="presOf" srcId="{BBE39EDA-7F0F-432D-9DA5-E8639B9E21B4}" destId="{F8FB9251-34B1-475F-ADCC-292F9953D33C}" srcOrd="0" destOrd="0" presId="urn:microsoft.com/office/officeart/2005/8/layout/hierarchy2"/>
    <dgm:cxn modelId="{5D72BE4D-216E-4BB7-8931-2E3B7C556952}" type="presOf" srcId="{0F25535D-8E1E-4759-B08E-D13D072A65D0}" destId="{893280E6-92AB-4E7F-BB5F-FE0F15B904D2}" srcOrd="1" destOrd="0" presId="urn:microsoft.com/office/officeart/2005/8/layout/hierarchy2"/>
    <dgm:cxn modelId="{DD2A6892-C3BE-4D95-8828-87F3A6CBC01B}" type="presOf" srcId="{686A6469-0214-43DB-9858-55D48AA26D67}" destId="{4FCA3B5F-EFAF-4F15-B078-A288D22F43C6}" srcOrd="1" destOrd="0" presId="urn:microsoft.com/office/officeart/2005/8/layout/hierarchy2"/>
    <dgm:cxn modelId="{EB71B867-4737-480B-832E-E8CD6B50DB45}" type="presOf" srcId="{53CCF64F-0937-4BF2-9837-98AD7C8166BC}" destId="{AB52D8C7-C328-4A52-A881-FD6567F19F54}" srcOrd="1" destOrd="0" presId="urn:microsoft.com/office/officeart/2005/8/layout/hierarchy2"/>
    <dgm:cxn modelId="{0AFE96E0-8F91-4846-A477-655F68AF1EFF}" type="presOf" srcId="{3F53404B-8F36-4E49-A9CE-BF25BDEACCB0}" destId="{ADAA3263-9764-4EEF-A517-23DCE6875A6A}" srcOrd="1" destOrd="0" presId="urn:microsoft.com/office/officeart/2005/8/layout/hierarchy2"/>
    <dgm:cxn modelId="{DF29361D-2721-4E3C-B91E-2D5989C83C39}" type="presOf" srcId="{473692D0-10A6-42F0-848C-82D6EC27608B}" destId="{2B8D7AFC-860F-4B2A-A805-165DFAA10D67}" srcOrd="0" destOrd="0" presId="urn:microsoft.com/office/officeart/2005/8/layout/hierarchy2"/>
    <dgm:cxn modelId="{8BD56E65-BDA8-40BA-8570-E888094074DF}" type="presOf" srcId="{2272C386-5507-4E9B-B432-1787A8859A27}" destId="{07FAE302-18D9-4316-AE1B-F31CF51D12DF}" srcOrd="0" destOrd="0" presId="urn:microsoft.com/office/officeart/2005/8/layout/hierarchy2"/>
    <dgm:cxn modelId="{20484DCA-0635-4B4C-B71C-BC1104B00FF5}" srcId="{E850097D-2AB2-4610-AF89-E446E5970994}" destId="{25226BC6-6FA5-4B5B-BB90-52006735D48E}" srcOrd="2" destOrd="0" parTransId="{320CD157-5E4A-435A-B51E-39A519587B98}" sibTransId="{90DC233E-B71C-4EB0-A4EE-E3BFDCF7A196}"/>
    <dgm:cxn modelId="{D9D96286-DA9E-4362-A2C5-1EC692E8502D}" type="presOf" srcId="{0F25535D-8E1E-4759-B08E-D13D072A65D0}" destId="{22F1060D-D699-4D6D-BD3B-DBE0C67349F0}" srcOrd="0" destOrd="0" presId="urn:microsoft.com/office/officeart/2005/8/layout/hierarchy2"/>
    <dgm:cxn modelId="{555E01F2-55DB-4337-B8B7-BBE7B5A1D721}" type="presOf" srcId="{1BBBF2D1-9395-4E48-A040-D58F94DCF496}" destId="{6A9C61DE-5E29-4224-B59B-427B825CEB73}" srcOrd="0" destOrd="0" presId="urn:microsoft.com/office/officeart/2005/8/layout/hierarchy2"/>
    <dgm:cxn modelId="{BDD63CC6-C131-4C14-AB49-1FCE29B4603E}" type="presOf" srcId="{320CD157-5E4A-435A-B51E-39A519587B98}" destId="{C335150B-6B50-4B43-AFED-D359C2C1C1F2}" srcOrd="0" destOrd="0" presId="urn:microsoft.com/office/officeart/2005/8/layout/hierarchy2"/>
    <dgm:cxn modelId="{CB20324A-4DA5-47DE-AFD0-53F220F1E036}" srcId="{17A5D4D9-C2AF-4803-B057-36F2F3E341DE}" destId="{E850097D-2AB2-4610-AF89-E446E5970994}" srcOrd="0" destOrd="0" parTransId="{3F53404B-8F36-4E49-A9CE-BF25BDEACCB0}" sibTransId="{B6775DB9-87A4-44F8-B76E-628B27E3DE7C}"/>
    <dgm:cxn modelId="{8AA3C34F-A5E3-41D1-94D9-86B908387088}" srcId="{17A5D4D9-C2AF-4803-B057-36F2F3E341DE}" destId="{57463B70-E1FB-4D35-A028-91E7440560F9}" srcOrd="1" destOrd="0" parTransId="{2272C386-5507-4E9B-B432-1787A8859A27}" sibTransId="{3C926E8B-D3A4-4BF5-A24F-2D907F690C11}"/>
    <dgm:cxn modelId="{7FC80969-D411-4314-A466-741F9FD7B6A2}" type="presOf" srcId="{FD33B703-AC4C-4E41-8D5F-C8BDDC8E9BF0}" destId="{CE8F9D1F-7EA1-43D0-9277-BCCCA44EF29F}" srcOrd="0" destOrd="0" presId="urn:microsoft.com/office/officeart/2005/8/layout/hierarchy2"/>
    <dgm:cxn modelId="{B5F5B172-D93B-4910-90FC-4AA3847E056B}" type="presOf" srcId="{57463B70-E1FB-4D35-A028-91E7440560F9}" destId="{17B38C16-A14D-4E95-8843-EEB2A467D7AD}" srcOrd="0" destOrd="0" presId="urn:microsoft.com/office/officeart/2005/8/layout/hierarchy2"/>
    <dgm:cxn modelId="{3E579546-2AEA-4B7D-9958-834012AFAD28}" srcId="{FD33B703-AC4C-4E41-8D5F-C8BDDC8E9BF0}" destId="{17A5D4D9-C2AF-4803-B057-36F2F3E341DE}" srcOrd="0" destOrd="0" parTransId="{1A31B9A7-6440-4C1B-B7F8-61F08F1F609F}" sibTransId="{278986AA-3504-49D4-BBE6-BEA1520DECCD}"/>
    <dgm:cxn modelId="{BA045344-E78F-4CCD-82BB-4CC9F22730CC}" type="presParOf" srcId="{CE8F9D1F-7EA1-43D0-9277-BCCCA44EF29F}" destId="{9AA18DF7-57DB-45F2-8F3C-2C64B90B124B}" srcOrd="0" destOrd="0" presId="urn:microsoft.com/office/officeart/2005/8/layout/hierarchy2"/>
    <dgm:cxn modelId="{BB984D93-F6CF-44A8-B1C3-444E4F90CD9A}" type="presParOf" srcId="{9AA18DF7-57DB-45F2-8F3C-2C64B90B124B}" destId="{6A997014-F554-4D91-8204-D6DEF5FA6CE4}" srcOrd="0" destOrd="0" presId="urn:microsoft.com/office/officeart/2005/8/layout/hierarchy2"/>
    <dgm:cxn modelId="{761FA1B0-2315-418F-B5D2-5EBDE06B337C}" type="presParOf" srcId="{9AA18DF7-57DB-45F2-8F3C-2C64B90B124B}" destId="{6DC450C0-FB33-4ACD-B541-A7224D773F9F}" srcOrd="1" destOrd="0" presId="urn:microsoft.com/office/officeart/2005/8/layout/hierarchy2"/>
    <dgm:cxn modelId="{522561D1-B4B9-478E-82F2-A1A0F7DFEF6C}" type="presParOf" srcId="{6DC450C0-FB33-4ACD-B541-A7224D773F9F}" destId="{BB9ED73D-A79E-4A38-8298-006F43A042E1}" srcOrd="0" destOrd="0" presId="urn:microsoft.com/office/officeart/2005/8/layout/hierarchy2"/>
    <dgm:cxn modelId="{212A50FA-5707-431D-8194-F108626EB70D}" type="presParOf" srcId="{BB9ED73D-A79E-4A38-8298-006F43A042E1}" destId="{ADAA3263-9764-4EEF-A517-23DCE6875A6A}" srcOrd="0" destOrd="0" presId="urn:microsoft.com/office/officeart/2005/8/layout/hierarchy2"/>
    <dgm:cxn modelId="{37ABE643-C701-4885-9249-ACC9A10608A0}" type="presParOf" srcId="{6DC450C0-FB33-4ACD-B541-A7224D773F9F}" destId="{9EEBE0B3-1D21-4A54-AC08-3615A641A2BF}" srcOrd="1" destOrd="0" presId="urn:microsoft.com/office/officeart/2005/8/layout/hierarchy2"/>
    <dgm:cxn modelId="{C21D5C7E-A54C-4827-AE70-0628052B5B4C}" type="presParOf" srcId="{9EEBE0B3-1D21-4A54-AC08-3615A641A2BF}" destId="{18426589-E6B6-4E96-87E4-C212943EBDD9}" srcOrd="0" destOrd="0" presId="urn:microsoft.com/office/officeart/2005/8/layout/hierarchy2"/>
    <dgm:cxn modelId="{39DC544F-D7EA-4000-9C07-5E940677A5CC}" type="presParOf" srcId="{9EEBE0B3-1D21-4A54-AC08-3615A641A2BF}" destId="{25A95317-9C13-4019-B119-B0CFE011038C}" srcOrd="1" destOrd="0" presId="urn:microsoft.com/office/officeart/2005/8/layout/hierarchy2"/>
    <dgm:cxn modelId="{B9A85936-2DC8-4B7E-BC20-C9C8B40AE48D}" type="presParOf" srcId="{25A95317-9C13-4019-B119-B0CFE011038C}" destId="{8E4C1B37-F100-451D-BA12-6D9F3C5F8AE3}" srcOrd="0" destOrd="0" presId="urn:microsoft.com/office/officeart/2005/8/layout/hierarchy2"/>
    <dgm:cxn modelId="{0F0F70E7-1BEC-4F28-9DC5-FD98CFC5B4FC}" type="presParOf" srcId="{8E4C1B37-F100-451D-BA12-6D9F3C5F8AE3}" destId="{AA07627E-2C2D-4E36-BEB0-8052D472BD94}" srcOrd="0" destOrd="0" presId="urn:microsoft.com/office/officeart/2005/8/layout/hierarchy2"/>
    <dgm:cxn modelId="{E8E27D59-4959-4F20-A47E-6F61E2E7BF29}" type="presParOf" srcId="{25A95317-9C13-4019-B119-B0CFE011038C}" destId="{62D10262-7C5B-4FE6-BC16-65DA39F12FED}" srcOrd="1" destOrd="0" presId="urn:microsoft.com/office/officeart/2005/8/layout/hierarchy2"/>
    <dgm:cxn modelId="{24121F15-1A8E-415B-9FF3-B7A2A02795A2}" type="presParOf" srcId="{62D10262-7C5B-4FE6-BC16-65DA39F12FED}" destId="{2B8D7AFC-860F-4B2A-A805-165DFAA10D67}" srcOrd="0" destOrd="0" presId="urn:microsoft.com/office/officeart/2005/8/layout/hierarchy2"/>
    <dgm:cxn modelId="{75103E71-4728-4A9D-B40B-3D3329758890}" type="presParOf" srcId="{62D10262-7C5B-4FE6-BC16-65DA39F12FED}" destId="{2D0430FB-D0E3-4E46-807E-1949A3B555DC}" srcOrd="1" destOrd="0" presId="urn:microsoft.com/office/officeart/2005/8/layout/hierarchy2"/>
    <dgm:cxn modelId="{E66C4405-05C7-4E93-982E-50560FF6EA5D}" type="presParOf" srcId="{25A95317-9C13-4019-B119-B0CFE011038C}" destId="{22F1060D-D699-4D6D-BD3B-DBE0C67349F0}" srcOrd="2" destOrd="0" presId="urn:microsoft.com/office/officeart/2005/8/layout/hierarchy2"/>
    <dgm:cxn modelId="{D15A9483-0E70-45D2-B5F3-6721E519581B}" type="presParOf" srcId="{22F1060D-D699-4D6D-BD3B-DBE0C67349F0}" destId="{893280E6-92AB-4E7F-BB5F-FE0F15B904D2}" srcOrd="0" destOrd="0" presId="urn:microsoft.com/office/officeart/2005/8/layout/hierarchy2"/>
    <dgm:cxn modelId="{3AF7B40B-E854-446F-A8F7-FBD880764547}" type="presParOf" srcId="{25A95317-9C13-4019-B119-B0CFE011038C}" destId="{F7E54DE7-B9CE-473D-9A5A-6C3AD1DACB22}" srcOrd="3" destOrd="0" presId="urn:microsoft.com/office/officeart/2005/8/layout/hierarchy2"/>
    <dgm:cxn modelId="{CFF9A4F6-6162-4CF5-9800-1C69ACF022C7}" type="presParOf" srcId="{F7E54DE7-B9CE-473D-9A5A-6C3AD1DACB22}" destId="{F8FB9251-34B1-475F-ADCC-292F9953D33C}" srcOrd="0" destOrd="0" presId="urn:microsoft.com/office/officeart/2005/8/layout/hierarchy2"/>
    <dgm:cxn modelId="{9594FD14-C3F6-4010-BCBF-6DE81B2DDB51}" type="presParOf" srcId="{F7E54DE7-B9CE-473D-9A5A-6C3AD1DACB22}" destId="{081A83A3-412F-404A-8A02-1050F767D114}" srcOrd="1" destOrd="0" presId="urn:microsoft.com/office/officeart/2005/8/layout/hierarchy2"/>
    <dgm:cxn modelId="{660482D0-A28E-461B-990A-89C378CA57F4}" type="presParOf" srcId="{25A95317-9C13-4019-B119-B0CFE011038C}" destId="{C335150B-6B50-4B43-AFED-D359C2C1C1F2}" srcOrd="4" destOrd="0" presId="urn:microsoft.com/office/officeart/2005/8/layout/hierarchy2"/>
    <dgm:cxn modelId="{171F5F46-8529-4B7D-8C8D-F83461CE30D9}" type="presParOf" srcId="{C335150B-6B50-4B43-AFED-D359C2C1C1F2}" destId="{DE6F6AAA-97FD-40EA-BDA7-F758C4FFE228}" srcOrd="0" destOrd="0" presId="urn:microsoft.com/office/officeart/2005/8/layout/hierarchy2"/>
    <dgm:cxn modelId="{A4E21CC7-9CD4-4F25-8885-60AEF88FDFA6}" type="presParOf" srcId="{25A95317-9C13-4019-B119-B0CFE011038C}" destId="{009954EF-3698-4A9B-A464-47790526A09F}" srcOrd="5" destOrd="0" presId="urn:microsoft.com/office/officeart/2005/8/layout/hierarchy2"/>
    <dgm:cxn modelId="{AF7616F8-6172-4F67-A90B-6C8D2F49B6B3}" type="presParOf" srcId="{009954EF-3698-4A9B-A464-47790526A09F}" destId="{199B0A41-0DAD-4126-8DFD-8E1E58FF840D}" srcOrd="0" destOrd="0" presId="urn:microsoft.com/office/officeart/2005/8/layout/hierarchy2"/>
    <dgm:cxn modelId="{3883D4CD-7803-4FA8-9E0A-8801E31947A9}" type="presParOf" srcId="{009954EF-3698-4A9B-A464-47790526A09F}" destId="{B1DC7D48-AC3D-4481-91F4-E3F00570CDA3}" srcOrd="1" destOrd="0" presId="urn:microsoft.com/office/officeart/2005/8/layout/hierarchy2"/>
    <dgm:cxn modelId="{D5865387-73DE-4B5C-9C41-65A2F42C9E95}" type="presParOf" srcId="{6DC450C0-FB33-4ACD-B541-A7224D773F9F}" destId="{07FAE302-18D9-4316-AE1B-F31CF51D12DF}" srcOrd="2" destOrd="0" presId="urn:microsoft.com/office/officeart/2005/8/layout/hierarchy2"/>
    <dgm:cxn modelId="{37730140-7601-41C1-BB5D-756B451C87D4}" type="presParOf" srcId="{07FAE302-18D9-4316-AE1B-F31CF51D12DF}" destId="{3876900C-C600-4185-B9E9-C16D4FEE8987}" srcOrd="0" destOrd="0" presId="urn:microsoft.com/office/officeart/2005/8/layout/hierarchy2"/>
    <dgm:cxn modelId="{5B45ECC0-B68D-41EF-84F4-F23509D8F265}" type="presParOf" srcId="{6DC450C0-FB33-4ACD-B541-A7224D773F9F}" destId="{FFBD3F9B-665C-4E60-8E99-9FEB9DC8133E}" srcOrd="3" destOrd="0" presId="urn:microsoft.com/office/officeart/2005/8/layout/hierarchy2"/>
    <dgm:cxn modelId="{A4C077D4-C914-431C-91D6-C784171B8B74}" type="presParOf" srcId="{FFBD3F9B-665C-4E60-8E99-9FEB9DC8133E}" destId="{17B38C16-A14D-4E95-8843-EEB2A467D7AD}" srcOrd="0" destOrd="0" presId="urn:microsoft.com/office/officeart/2005/8/layout/hierarchy2"/>
    <dgm:cxn modelId="{65924F54-71F6-4E00-B156-D272D3AE105C}" type="presParOf" srcId="{FFBD3F9B-665C-4E60-8E99-9FEB9DC8133E}" destId="{74C439C0-8961-41FA-B0F5-5C9F7BD3737B}" srcOrd="1" destOrd="0" presId="urn:microsoft.com/office/officeart/2005/8/layout/hierarchy2"/>
    <dgm:cxn modelId="{C0D17D50-DA10-429F-9D80-4D6E4ECDD1ED}" type="presParOf" srcId="{74C439C0-8961-41FA-B0F5-5C9F7BD3737B}" destId="{AE3B2FF6-9B01-45B6-BF83-41F31EBAF74C}" srcOrd="0" destOrd="0" presId="urn:microsoft.com/office/officeart/2005/8/layout/hierarchy2"/>
    <dgm:cxn modelId="{B1B66F7B-C651-4441-B3B3-D75876A26D27}" type="presParOf" srcId="{AE3B2FF6-9B01-45B6-BF83-41F31EBAF74C}" destId="{4FCA3B5F-EFAF-4F15-B078-A288D22F43C6}" srcOrd="0" destOrd="0" presId="urn:microsoft.com/office/officeart/2005/8/layout/hierarchy2"/>
    <dgm:cxn modelId="{9B923DE2-06DF-4BD8-8D8F-B590620DCB2D}" type="presParOf" srcId="{74C439C0-8961-41FA-B0F5-5C9F7BD3737B}" destId="{85B98F3F-EB58-4D0D-910C-752B3FB69066}" srcOrd="1" destOrd="0" presId="urn:microsoft.com/office/officeart/2005/8/layout/hierarchy2"/>
    <dgm:cxn modelId="{5793B554-6FD1-42C8-93E9-50F595D8178C}" type="presParOf" srcId="{85B98F3F-EB58-4D0D-910C-752B3FB69066}" destId="{3639A6B0-175D-403B-ADC2-015E56D09841}" srcOrd="0" destOrd="0" presId="urn:microsoft.com/office/officeart/2005/8/layout/hierarchy2"/>
    <dgm:cxn modelId="{CCA86D05-0BEC-40EB-AF32-7B99F4BC03F7}" type="presParOf" srcId="{85B98F3F-EB58-4D0D-910C-752B3FB69066}" destId="{A5017915-DF0A-46A8-B642-EA428F688B71}" srcOrd="1" destOrd="0" presId="urn:microsoft.com/office/officeart/2005/8/layout/hierarchy2"/>
    <dgm:cxn modelId="{8B9BF327-52F7-46E2-9CA7-DBB60011F41D}" type="presParOf" srcId="{74C439C0-8961-41FA-B0F5-5C9F7BD3737B}" destId="{B25F91E2-E72B-4E48-B914-95189B20E866}" srcOrd="2" destOrd="0" presId="urn:microsoft.com/office/officeart/2005/8/layout/hierarchy2"/>
    <dgm:cxn modelId="{2B93C5DB-7EBC-4E6E-9CB6-CE1AB58E7974}" type="presParOf" srcId="{B25F91E2-E72B-4E48-B914-95189B20E866}" destId="{AB52D8C7-C328-4A52-A881-FD6567F19F54}" srcOrd="0" destOrd="0" presId="urn:microsoft.com/office/officeart/2005/8/layout/hierarchy2"/>
    <dgm:cxn modelId="{1F17A7AD-D981-4164-9F9D-CCFF97F1EC26}" type="presParOf" srcId="{74C439C0-8961-41FA-B0F5-5C9F7BD3737B}" destId="{8CDBF5EA-15BE-4DE4-AFAB-0BD6745C93BA}" srcOrd="3" destOrd="0" presId="urn:microsoft.com/office/officeart/2005/8/layout/hierarchy2"/>
    <dgm:cxn modelId="{5471A101-14BD-4E06-9E35-F0396642105E}" type="presParOf" srcId="{8CDBF5EA-15BE-4DE4-AFAB-0BD6745C93BA}" destId="{27460DC1-5675-4D18-9830-BCF2972F4286}" srcOrd="0" destOrd="0" presId="urn:microsoft.com/office/officeart/2005/8/layout/hierarchy2"/>
    <dgm:cxn modelId="{66B47861-3076-4A20-9D59-D8313871B277}" type="presParOf" srcId="{8CDBF5EA-15BE-4DE4-AFAB-0BD6745C93BA}" destId="{41E51E54-ADD6-4CD9-87A7-977C44055B1B}" srcOrd="1" destOrd="0" presId="urn:microsoft.com/office/officeart/2005/8/layout/hierarchy2"/>
    <dgm:cxn modelId="{F49C2528-1D5D-45DB-8EC8-A9115E37883F}" type="presParOf" srcId="{74C439C0-8961-41FA-B0F5-5C9F7BD3737B}" destId="{B613DB7B-3428-4282-AB4E-5458E6D8DD3F}" srcOrd="4" destOrd="0" presId="urn:microsoft.com/office/officeart/2005/8/layout/hierarchy2"/>
    <dgm:cxn modelId="{DF27E766-BE77-40D3-A965-B235A94B6980}" type="presParOf" srcId="{B613DB7B-3428-4282-AB4E-5458E6D8DD3F}" destId="{CE4DE57D-2986-4705-99B7-49000FCCCD18}" srcOrd="0" destOrd="0" presId="urn:microsoft.com/office/officeart/2005/8/layout/hierarchy2"/>
    <dgm:cxn modelId="{C100623F-8BC9-4705-9BB0-67C1B3D908F1}" type="presParOf" srcId="{74C439C0-8961-41FA-B0F5-5C9F7BD3737B}" destId="{19E23D84-329E-4755-A23F-4F8A288FF53E}" srcOrd="5" destOrd="0" presId="urn:microsoft.com/office/officeart/2005/8/layout/hierarchy2"/>
    <dgm:cxn modelId="{D8B4F417-751A-4FF1-B4CD-9941900D057C}" type="presParOf" srcId="{19E23D84-329E-4755-A23F-4F8A288FF53E}" destId="{6A9C61DE-5E29-4224-B59B-427B825CEB73}" srcOrd="0" destOrd="0" presId="urn:microsoft.com/office/officeart/2005/8/layout/hierarchy2"/>
    <dgm:cxn modelId="{89DFE7E9-4DE2-4842-9545-EB3C44288ED6}" type="presParOf" srcId="{19E23D84-329E-4755-A23F-4F8A288FF53E}" destId="{1E787059-D799-4FDF-A3F5-945B5AE69FB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49FE15-88E1-4E11-956A-BBCE0FE9298A}" type="doc">
      <dgm:prSet loTypeId="urn:microsoft.com/office/officeart/2005/8/layout/orgChart1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9F83BE12-5D9B-4AEF-9541-058CCD693D58}">
      <dgm:prSet phldrT="[Текст]"/>
      <dgm:spPr/>
      <dgm:t>
        <a:bodyPr/>
        <a:lstStyle/>
        <a:p>
          <a:r>
            <a:rPr lang="ru-RU" dirty="0" smtClean="0"/>
            <a:t>Ацетилцеллюлозные волокна</a:t>
          </a:r>
          <a:endParaRPr lang="ru-RU" dirty="0"/>
        </a:p>
      </dgm:t>
    </dgm:pt>
    <dgm:pt modelId="{977D219F-CBBE-4A25-8C41-64BD1309E8C8}" type="parTrans" cxnId="{E4075833-6FDD-42BE-9CDA-3B75D5F536B2}">
      <dgm:prSet/>
      <dgm:spPr/>
      <dgm:t>
        <a:bodyPr/>
        <a:lstStyle/>
        <a:p>
          <a:endParaRPr lang="ru-RU"/>
        </a:p>
      </dgm:t>
    </dgm:pt>
    <dgm:pt modelId="{BC273167-34DF-4C67-BF28-3A3EF095B9E9}" type="sibTrans" cxnId="{E4075833-6FDD-42BE-9CDA-3B75D5F536B2}">
      <dgm:prSet/>
      <dgm:spPr/>
      <dgm:t>
        <a:bodyPr/>
        <a:lstStyle/>
        <a:p>
          <a:endParaRPr lang="ru-RU"/>
        </a:p>
      </dgm:t>
    </dgm:pt>
    <dgm:pt modelId="{836474B7-EB97-43C7-B6E2-1A34C6047715}">
      <dgm:prSet phldrT="[Текст]"/>
      <dgm:spPr/>
      <dgm:t>
        <a:bodyPr/>
        <a:lstStyle/>
        <a:p>
          <a:r>
            <a:rPr lang="ru-RU" dirty="0" smtClean="0"/>
            <a:t>Триацетатные волокна</a:t>
          </a:r>
          <a:endParaRPr lang="ru-RU" dirty="0"/>
        </a:p>
      </dgm:t>
    </dgm:pt>
    <dgm:pt modelId="{8D81C37F-0ADE-4E5A-970F-F0F8CCF7B58B}" type="parTrans" cxnId="{C16C57F4-87E3-4012-85ED-D88ECF07DE00}">
      <dgm:prSet/>
      <dgm:spPr/>
      <dgm:t>
        <a:bodyPr/>
        <a:lstStyle/>
        <a:p>
          <a:endParaRPr lang="ru-RU"/>
        </a:p>
      </dgm:t>
    </dgm:pt>
    <dgm:pt modelId="{35CF605B-855F-4718-B9E0-C11AB0E735C0}" type="sibTrans" cxnId="{C16C57F4-87E3-4012-85ED-D88ECF07DE00}">
      <dgm:prSet/>
      <dgm:spPr/>
      <dgm:t>
        <a:bodyPr/>
        <a:lstStyle/>
        <a:p>
          <a:endParaRPr lang="ru-RU"/>
        </a:p>
      </dgm:t>
    </dgm:pt>
    <dgm:pt modelId="{72686543-5855-499B-AC60-724B516F48D2}">
      <dgm:prSet phldrT="[Текст]"/>
      <dgm:spPr/>
      <dgm:t>
        <a:bodyPr/>
        <a:lstStyle/>
        <a:p>
          <a:r>
            <a:rPr lang="ru-RU" dirty="0" smtClean="0"/>
            <a:t>Ацетатные волокна</a:t>
          </a:r>
          <a:endParaRPr lang="ru-RU" dirty="0"/>
        </a:p>
      </dgm:t>
    </dgm:pt>
    <dgm:pt modelId="{1103BE0F-8729-457F-9247-F61081B60A5C}" type="parTrans" cxnId="{435BA009-2C23-4B4E-BF94-05C31C154791}">
      <dgm:prSet/>
      <dgm:spPr/>
      <dgm:t>
        <a:bodyPr/>
        <a:lstStyle/>
        <a:p>
          <a:endParaRPr lang="ru-RU"/>
        </a:p>
      </dgm:t>
    </dgm:pt>
    <dgm:pt modelId="{B12ADA26-CB8D-4FA5-8FCF-0410546EBEF9}" type="sibTrans" cxnId="{435BA009-2C23-4B4E-BF94-05C31C154791}">
      <dgm:prSet/>
      <dgm:spPr/>
      <dgm:t>
        <a:bodyPr/>
        <a:lstStyle/>
        <a:p>
          <a:endParaRPr lang="ru-RU"/>
        </a:p>
      </dgm:t>
    </dgm:pt>
    <dgm:pt modelId="{E247C52E-D669-4890-9B76-E03CBD07C5ED}">
      <dgm:prSet phldrT="[Текст]"/>
      <dgm:spPr/>
      <dgm:t>
        <a:bodyPr/>
        <a:lstStyle/>
        <a:p>
          <a:r>
            <a:rPr lang="ru-RU" b="0" i="0" dirty="0" smtClean="0"/>
            <a:t>получают из триацетата целлюлозы</a:t>
          </a:r>
          <a:endParaRPr lang="ru-RU" dirty="0"/>
        </a:p>
      </dgm:t>
    </dgm:pt>
    <dgm:pt modelId="{BA6798B2-85A2-417D-A573-0383E1AC6241}" type="parTrans" cxnId="{9417A98B-4F61-41D8-BBAE-4233697D4E7E}">
      <dgm:prSet/>
      <dgm:spPr/>
    </dgm:pt>
    <dgm:pt modelId="{C3E84C38-4F74-435F-9971-F0770E3F1714}" type="sibTrans" cxnId="{9417A98B-4F61-41D8-BBAE-4233697D4E7E}">
      <dgm:prSet/>
      <dgm:spPr/>
    </dgm:pt>
    <dgm:pt modelId="{47DEED0B-678C-4A53-BD98-545663F70490}">
      <dgm:prSet phldrT="[Текст]"/>
      <dgm:spPr/>
      <dgm:t>
        <a:bodyPr/>
        <a:lstStyle/>
        <a:p>
          <a:r>
            <a:rPr lang="ru-RU" dirty="0" smtClean="0"/>
            <a:t>из </a:t>
          </a:r>
          <a:r>
            <a:rPr lang="ru-RU" b="0" i="0" dirty="0" smtClean="0"/>
            <a:t>вторичного ацетата целлюлозы</a:t>
          </a:r>
          <a:endParaRPr lang="ru-RU" dirty="0"/>
        </a:p>
      </dgm:t>
    </dgm:pt>
    <dgm:pt modelId="{867096BF-93ED-40F1-8E87-6AD8A285BCB9}" type="parTrans" cxnId="{C59BB7FA-90AB-4754-8B66-B402D05F49C5}">
      <dgm:prSet/>
      <dgm:spPr/>
    </dgm:pt>
    <dgm:pt modelId="{91822F30-9D48-4693-9CBA-DE873038ECAB}" type="sibTrans" cxnId="{C59BB7FA-90AB-4754-8B66-B402D05F49C5}">
      <dgm:prSet/>
      <dgm:spPr/>
    </dgm:pt>
    <dgm:pt modelId="{5EF233B7-8A1E-42C9-B93F-AEB8E0708021}" type="pres">
      <dgm:prSet presAssocID="{7D49FE15-88E1-4E11-956A-BBCE0FE9298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79D44B3-AB30-40E5-8E94-52079EAB1EA2}" type="pres">
      <dgm:prSet presAssocID="{9F83BE12-5D9B-4AEF-9541-058CCD693D58}" presName="hierRoot1" presStyleCnt="0">
        <dgm:presLayoutVars>
          <dgm:hierBranch val="init"/>
        </dgm:presLayoutVars>
      </dgm:prSet>
      <dgm:spPr/>
    </dgm:pt>
    <dgm:pt modelId="{5C96D1A5-E667-45B1-A88B-BC027FF43974}" type="pres">
      <dgm:prSet presAssocID="{9F83BE12-5D9B-4AEF-9541-058CCD693D58}" presName="rootComposite1" presStyleCnt="0"/>
      <dgm:spPr/>
    </dgm:pt>
    <dgm:pt modelId="{98EE2F73-6D56-4B1A-9DA5-E601FB09E296}" type="pres">
      <dgm:prSet presAssocID="{9F83BE12-5D9B-4AEF-9541-058CCD693D5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E69EF4-7142-4440-A533-A2F41F905D9C}" type="pres">
      <dgm:prSet presAssocID="{9F83BE12-5D9B-4AEF-9541-058CCD693D5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3A1EEF5-3457-4C4E-BE01-437524E7C685}" type="pres">
      <dgm:prSet presAssocID="{9F83BE12-5D9B-4AEF-9541-058CCD693D58}" presName="hierChild2" presStyleCnt="0"/>
      <dgm:spPr/>
    </dgm:pt>
    <dgm:pt modelId="{61A521C5-A0CB-48A8-B7BB-74A3C68DA714}" type="pres">
      <dgm:prSet presAssocID="{8D81C37F-0ADE-4E5A-970F-F0F8CCF7B58B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85B34B1-8A6D-4223-8BB4-D817A9E99EAD}" type="pres">
      <dgm:prSet presAssocID="{836474B7-EB97-43C7-B6E2-1A34C6047715}" presName="hierRoot2" presStyleCnt="0">
        <dgm:presLayoutVars>
          <dgm:hierBranch val="init"/>
        </dgm:presLayoutVars>
      </dgm:prSet>
      <dgm:spPr/>
    </dgm:pt>
    <dgm:pt modelId="{CAA01AD1-AC72-4A74-9EE1-60ABCB381708}" type="pres">
      <dgm:prSet presAssocID="{836474B7-EB97-43C7-B6E2-1A34C6047715}" presName="rootComposite" presStyleCnt="0"/>
      <dgm:spPr/>
    </dgm:pt>
    <dgm:pt modelId="{7C2CE73B-C866-41A6-995E-83FA70686E8D}" type="pres">
      <dgm:prSet presAssocID="{836474B7-EB97-43C7-B6E2-1A34C604771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787251-CABF-4085-B8BE-10822DA6813B}" type="pres">
      <dgm:prSet presAssocID="{836474B7-EB97-43C7-B6E2-1A34C6047715}" presName="rootConnector" presStyleLbl="node2" presStyleIdx="0" presStyleCnt="2"/>
      <dgm:spPr/>
      <dgm:t>
        <a:bodyPr/>
        <a:lstStyle/>
        <a:p>
          <a:endParaRPr lang="ru-RU"/>
        </a:p>
      </dgm:t>
    </dgm:pt>
    <dgm:pt modelId="{BAC6D802-90A2-425B-9690-0379E4496877}" type="pres">
      <dgm:prSet presAssocID="{836474B7-EB97-43C7-B6E2-1A34C6047715}" presName="hierChild4" presStyleCnt="0"/>
      <dgm:spPr/>
    </dgm:pt>
    <dgm:pt modelId="{D6733C6C-0508-44B4-92E5-7C591C38090D}" type="pres">
      <dgm:prSet presAssocID="{BA6798B2-85A2-417D-A573-0383E1AC6241}" presName="Name37" presStyleLbl="parChTrans1D3" presStyleIdx="0" presStyleCnt="2"/>
      <dgm:spPr/>
    </dgm:pt>
    <dgm:pt modelId="{731A464E-F303-47AC-BD3C-D33EE6031E3C}" type="pres">
      <dgm:prSet presAssocID="{E247C52E-D669-4890-9B76-E03CBD07C5ED}" presName="hierRoot2" presStyleCnt="0">
        <dgm:presLayoutVars>
          <dgm:hierBranch val="init"/>
        </dgm:presLayoutVars>
      </dgm:prSet>
      <dgm:spPr/>
    </dgm:pt>
    <dgm:pt modelId="{E3800662-337A-47F3-8A83-E3199AF34A74}" type="pres">
      <dgm:prSet presAssocID="{E247C52E-D669-4890-9B76-E03CBD07C5ED}" presName="rootComposite" presStyleCnt="0"/>
      <dgm:spPr/>
    </dgm:pt>
    <dgm:pt modelId="{82229720-E13E-4044-9AFC-521B6BD15CF3}" type="pres">
      <dgm:prSet presAssocID="{E247C52E-D669-4890-9B76-E03CBD07C5ED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99B2FD-07F0-4180-865F-69AB54A74AEF}" type="pres">
      <dgm:prSet presAssocID="{E247C52E-D669-4890-9B76-E03CBD07C5ED}" presName="rootConnector" presStyleLbl="node3" presStyleIdx="0" presStyleCnt="2"/>
      <dgm:spPr/>
      <dgm:t>
        <a:bodyPr/>
        <a:lstStyle/>
        <a:p>
          <a:endParaRPr lang="ru-RU"/>
        </a:p>
      </dgm:t>
    </dgm:pt>
    <dgm:pt modelId="{41AC73F4-3893-4675-AE9D-4983F24B0B47}" type="pres">
      <dgm:prSet presAssocID="{E247C52E-D669-4890-9B76-E03CBD07C5ED}" presName="hierChild4" presStyleCnt="0"/>
      <dgm:spPr/>
    </dgm:pt>
    <dgm:pt modelId="{AB013791-4531-42B3-8603-BB8C8356D1BA}" type="pres">
      <dgm:prSet presAssocID="{E247C52E-D669-4890-9B76-E03CBD07C5ED}" presName="hierChild5" presStyleCnt="0"/>
      <dgm:spPr/>
    </dgm:pt>
    <dgm:pt modelId="{BC3101A1-0A66-41AB-83F1-0DB2B3255400}" type="pres">
      <dgm:prSet presAssocID="{836474B7-EB97-43C7-B6E2-1A34C6047715}" presName="hierChild5" presStyleCnt="0"/>
      <dgm:spPr/>
    </dgm:pt>
    <dgm:pt modelId="{C887E00E-50D4-49CE-9AED-FF0E566F1E68}" type="pres">
      <dgm:prSet presAssocID="{1103BE0F-8729-457F-9247-F61081B60A5C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2D06C17-783A-4494-A6AB-EA704BB75C9F}" type="pres">
      <dgm:prSet presAssocID="{72686543-5855-499B-AC60-724B516F48D2}" presName="hierRoot2" presStyleCnt="0">
        <dgm:presLayoutVars>
          <dgm:hierBranch val="init"/>
        </dgm:presLayoutVars>
      </dgm:prSet>
      <dgm:spPr/>
    </dgm:pt>
    <dgm:pt modelId="{72754161-931D-4F73-B365-91A1E90CBB22}" type="pres">
      <dgm:prSet presAssocID="{72686543-5855-499B-AC60-724B516F48D2}" presName="rootComposite" presStyleCnt="0"/>
      <dgm:spPr/>
    </dgm:pt>
    <dgm:pt modelId="{209B6598-2A17-43BD-82F2-B02B3F96401A}" type="pres">
      <dgm:prSet presAssocID="{72686543-5855-499B-AC60-724B516F48D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D19E82-4271-4FC7-A005-3D32CE7E18F6}" type="pres">
      <dgm:prSet presAssocID="{72686543-5855-499B-AC60-724B516F48D2}" presName="rootConnector" presStyleLbl="node2" presStyleIdx="1" presStyleCnt="2"/>
      <dgm:spPr/>
      <dgm:t>
        <a:bodyPr/>
        <a:lstStyle/>
        <a:p>
          <a:endParaRPr lang="ru-RU"/>
        </a:p>
      </dgm:t>
    </dgm:pt>
    <dgm:pt modelId="{5E6F77B3-5DDB-42D0-A88F-3F0266308E76}" type="pres">
      <dgm:prSet presAssocID="{72686543-5855-499B-AC60-724B516F48D2}" presName="hierChild4" presStyleCnt="0"/>
      <dgm:spPr/>
    </dgm:pt>
    <dgm:pt modelId="{70CA9DC2-0D30-4EC4-8CEF-9C6145606A0D}" type="pres">
      <dgm:prSet presAssocID="{867096BF-93ED-40F1-8E87-6AD8A285BCB9}" presName="Name37" presStyleLbl="parChTrans1D3" presStyleIdx="1" presStyleCnt="2"/>
      <dgm:spPr/>
    </dgm:pt>
    <dgm:pt modelId="{86C3A6E2-AD2B-4210-9D80-F514DC1F9D2E}" type="pres">
      <dgm:prSet presAssocID="{47DEED0B-678C-4A53-BD98-545663F70490}" presName="hierRoot2" presStyleCnt="0">
        <dgm:presLayoutVars>
          <dgm:hierBranch val="init"/>
        </dgm:presLayoutVars>
      </dgm:prSet>
      <dgm:spPr/>
    </dgm:pt>
    <dgm:pt modelId="{E5955B01-E533-456D-9CE0-F69BC5E387C6}" type="pres">
      <dgm:prSet presAssocID="{47DEED0B-678C-4A53-BD98-545663F70490}" presName="rootComposite" presStyleCnt="0"/>
      <dgm:spPr/>
    </dgm:pt>
    <dgm:pt modelId="{6AA83D07-D41D-4132-A262-6231BD16B822}" type="pres">
      <dgm:prSet presAssocID="{47DEED0B-678C-4A53-BD98-545663F70490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D744B2-ED69-4D6D-879A-E2E0041189A7}" type="pres">
      <dgm:prSet presAssocID="{47DEED0B-678C-4A53-BD98-545663F70490}" presName="rootConnector" presStyleLbl="node3" presStyleIdx="1" presStyleCnt="2"/>
      <dgm:spPr/>
      <dgm:t>
        <a:bodyPr/>
        <a:lstStyle/>
        <a:p>
          <a:endParaRPr lang="ru-RU"/>
        </a:p>
      </dgm:t>
    </dgm:pt>
    <dgm:pt modelId="{B76A8014-39A7-4440-9ACC-851F4C3B2ED2}" type="pres">
      <dgm:prSet presAssocID="{47DEED0B-678C-4A53-BD98-545663F70490}" presName="hierChild4" presStyleCnt="0"/>
      <dgm:spPr/>
    </dgm:pt>
    <dgm:pt modelId="{5215CA54-C3ED-447D-B8FB-83AB811F26ED}" type="pres">
      <dgm:prSet presAssocID="{47DEED0B-678C-4A53-BD98-545663F70490}" presName="hierChild5" presStyleCnt="0"/>
      <dgm:spPr/>
    </dgm:pt>
    <dgm:pt modelId="{6762002A-02AF-4A25-BC30-667EEE021651}" type="pres">
      <dgm:prSet presAssocID="{72686543-5855-499B-AC60-724B516F48D2}" presName="hierChild5" presStyleCnt="0"/>
      <dgm:spPr/>
    </dgm:pt>
    <dgm:pt modelId="{53F6621C-F07E-4B83-81EF-ECA95F6FF2B6}" type="pres">
      <dgm:prSet presAssocID="{9F83BE12-5D9B-4AEF-9541-058CCD693D58}" presName="hierChild3" presStyleCnt="0"/>
      <dgm:spPr/>
    </dgm:pt>
  </dgm:ptLst>
  <dgm:cxnLst>
    <dgm:cxn modelId="{435BA009-2C23-4B4E-BF94-05C31C154791}" srcId="{9F83BE12-5D9B-4AEF-9541-058CCD693D58}" destId="{72686543-5855-499B-AC60-724B516F48D2}" srcOrd="1" destOrd="0" parTransId="{1103BE0F-8729-457F-9247-F61081B60A5C}" sibTransId="{B12ADA26-CB8D-4FA5-8FCF-0410546EBEF9}"/>
    <dgm:cxn modelId="{FB81C70A-1F4C-40AC-9980-254713DC3FF2}" type="presOf" srcId="{72686543-5855-499B-AC60-724B516F48D2}" destId="{E8D19E82-4271-4FC7-A005-3D32CE7E18F6}" srcOrd="1" destOrd="0" presId="urn:microsoft.com/office/officeart/2005/8/layout/orgChart1"/>
    <dgm:cxn modelId="{35A71F3F-EBE0-4BA9-B33D-68E0CB78A301}" type="presOf" srcId="{47DEED0B-678C-4A53-BD98-545663F70490}" destId="{75D744B2-ED69-4D6D-879A-E2E0041189A7}" srcOrd="1" destOrd="0" presId="urn:microsoft.com/office/officeart/2005/8/layout/orgChart1"/>
    <dgm:cxn modelId="{CD2BD10E-9D3F-4690-9158-46F7EBD69F04}" type="presOf" srcId="{1103BE0F-8729-457F-9247-F61081B60A5C}" destId="{C887E00E-50D4-49CE-9AED-FF0E566F1E68}" srcOrd="0" destOrd="0" presId="urn:microsoft.com/office/officeart/2005/8/layout/orgChart1"/>
    <dgm:cxn modelId="{41231723-78D7-40E7-B790-86CA0BE1BD14}" type="presOf" srcId="{836474B7-EB97-43C7-B6E2-1A34C6047715}" destId="{71787251-CABF-4085-B8BE-10822DA6813B}" srcOrd="1" destOrd="0" presId="urn:microsoft.com/office/officeart/2005/8/layout/orgChart1"/>
    <dgm:cxn modelId="{EA06C99B-6EF3-4B33-AB79-14431D5C3AC2}" type="presOf" srcId="{E247C52E-D669-4890-9B76-E03CBD07C5ED}" destId="{3899B2FD-07F0-4180-865F-69AB54A74AEF}" srcOrd="1" destOrd="0" presId="urn:microsoft.com/office/officeart/2005/8/layout/orgChart1"/>
    <dgm:cxn modelId="{4AF985F5-59EB-4EF9-8317-A250B5B0091C}" type="presOf" srcId="{9F83BE12-5D9B-4AEF-9541-058CCD693D58}" destId="{40E69EF4-7142-4440-A533-A2F41F905D9C}" srcOrd="1" destOrd="0" presId="urn:microsoft.com/office/officeart/2005/8/layout/orgChart1"/>
    <dgm:cxn modelId="{C16C57F4-87E3-4012-85ED-D88ECF07DE00}" srcId="{9F83BE12-5D9B-4AEF-9541-058CCD693D58}" destId="{836474B7-EB97-43C7-B6E2-1A34C6047715}" srcOrd="0" destOrd="0" parTransId="{8D81C37F-0ADE-4E5A-970F-F0F8CCF7B58B}" sibTransId="{35CF605B-855F-4718-B9E0-C11AB0E735C0}"/>
    <dgm:cxn modelId="{9417A98B-4F61-41D8-BBAE-4233697D4E7E}" srcId="{836474B7-EB97-43C7-B6E2-1A34C6047715}" destId="{E247C52E-D669-4890-9B76-E03CBD07C5ED}" srcOrd="0" destOrd="0" parTransId="{BA6798B2-85A2-417D-A573-0383E1AC6241}" sibTransId="{C3E84C38-4F74-435F-9971-F0770E3F1714}"/>
    <dgm:cxn modelId="{E4075833-6FDD-42BE-9CDA-3B75D5F536B2}" srcId="{7D49FE15-88E1-4E11-956A-BBCE0FE9298A}" destId="{9F83BE12-5D9B-4AEF-9541-058CCD693D58}" srcOrd="0" destOrd="0" parTransId="{977D219F-CBBE-4A25-8C41-64BD1309E8C8}" sibTransId="{BC273167-34DF-4C67-BF28-3A3EF095B9E9}"/>
    <dgm:cxn modelId="{998FD714-A1BD-4C1B-9F3D-4C3BA92405B7}" type="presOf" srcId="{47DEED0B-678C-4A53-BD98-545663F70490}" destId="{6AA83D07-D41D-4132-A262-6231BD16B822}" srcOrd="0" destOrd="0" presId="urn:microsoft.com/office/officeart/2005/8/layout/orgChart1"/>
    <dgm:cxn modelId="{1FDE68E1-058B-4F1A-BCD1-C1197993BA43}" type="presOf" srcId="{72686543-5855-499B-AC60-724B516F48D2}" destId="{209B6598-2A17-43BD-82F2-B02B3F96401A}" srcOrd="0" destOrd="0" presId="urn:microsoft.com/office/officeart/2005/8/layout/orgChart1"/>
    <dgm:cxn modelId="{6DAFE7B9-5199-4083-A53B-EF9F51CE1472}" type="presOf" srcId="{9F83BE12-5D9B-4AEF-9541-058CCD693D58}" destId="{98EE2F73-6D56-4B1A-9DA5-E601FB09E296}" srcOrd="0" destOrd="0" presId="urn:microsoft.com/office/officeart/2005/8/layout/orgChart1"/>
    <dgm:cxn modelId="{44C4854E-2A19-4A27-B963-18A213F7233B}" type="presOf" srcId="{8D81C37F-0ADE-4E5A-970F-F0F8CCF7B58B}" destId="{61A521C5-A0CB-48A8-B7BB-74A3C68DA714}" srcOrd="0" destOrd="0" presId="urn:microsoft.com/office/officeart/2005/8/layout/orgChart1"/>
    <dgm:cxn modelId="{1A630290-41AE-4A27-BF62-37A85F6FEA96}" type="presOf" srcId="{7D49FE15-88E1-4E11-956A-BBCE0FE9298A}" destId="{5EF233B7-8A1E-42C9-B93F-AEB8E0708021}" srcOrd="0" destOrd="0" presId="urn:microsoft.com/office/officeart/2005/8/layout/orgChart1"/>
    <dgm:cxn modelId="{7F80D2C9-2CAC-4884-A518-A13266B7C360}" type="presOf" srcId="{867096BF-93ED-40F1-8E87-6AD8A285BCB9}" destId="{70CA9DC2-0D30-4EC4-8CEF-9C6145606A0D}" srcOrd="0" destOrd="0" presId="urn:microsoft.com/office/officeart/2005/8/layout/orgChart1"/>
    <dgm:cxn modelId="{D864CF1D-D2CB-4D03-A29D-197F44B4FE80}" type="presOf" srcId="{BA6798B2-85A2-417D-A573-0383E1AC6241}" destId="{D6733C6C-0508-44B4-92E5-7C591C38090D}" srcOrd="0" destOrd="0" presId="urn:microsoft.com/office/officeart/2005/8/layout/orgChart1"/>
    <dgm:cxn modelId="{41374EB1-4C98-469D-924C-F61A667BB87E}" type="presOf" srcId="{836474B7-EB97-43C7-B6E2-1A34C6047715}" destId="{7C2CE73B-C866-41A6-995E-83FA70686E8D}" srcOrd="0" destOrd="0" presId="urn:microsoft.com/office/officeart/2005/8/layout/orgChart1"/>
    <dgm:cxn modelId="{C4EBDE0A-5F71-4AAA-9782-007CA7AB1688}" type="presOf" srcId="{E247C52E-D669-4890-9B76-E03CBD07C5ED}" destId="{82229720-E13E-4044-9AFC-521B6BD15CF3}" srcOrd="0" destOrd="0" presId="urn:microsoft.com/office/officeart/2005/8/layout/orgChart1"/>
    <dgm:cxn modelId="{C59BB7FA-90AB-4754-8B66-B402D05F49C5}" srcId="{72686543-5855-499B-AC60-724B516F48D2}" destId="{47DEED0B-678C-4A53-BD98-545663F70490}" srcOrd="0" destOrd="0" parTransId="{867096BF-93ED-40F1-8E87-6AD8A285BCB9}" sibTransId="{91822F30-9D48-4693-9CBA-DE873038ECAB}"/>
    <dgm:cxn modelId="{E8E31D4D-F551-4499-BC8C-3EF6ADA7F0AF}" type="presParOf" srcId="{5EF233B7-8A1E-42C9-B93F-AEB8E0708021}" destId="{179D44B3-AB30-40E5-8E94-52079EAB1EA2}" srcOrd="0" destOrd="0" presId="urn:microsoft.com/office/officeart/2005/8/layout/orgChart1"/>
    <dgm:cxn modelId="{046CBF6F-00ED-433C-A299-BC047DA440D4}" type="presParOf" srcId="{179D44B3-AB30-40E5-8E94-52079EAB1EA2}" destId="{5C96D1A5-E667-45B1-A88B-BC027FF43974}" srcOrd="0" destOrd="0" presId="urn:microsoft.com/office/officeart/2005/8/layout/orgChart1"/>
    <dgm:cxn modelId="{41230B0A-14E0-44F8-9E8B-39CB784B5024}" type="presParOf" srcId="{5C96D1A5-E667-45B1-A88B-BC027FF43974}" destId="{98EE2F73-6D56-4B1A-9DA5-E601FB09E296}" srcOrd="0" destOrd="0" presId="urn:microsoft.com/office/officeart/2005/8/layout/orgChart1"/>
    <dgm:cxn modelId="{7F81B71A-F95B-47FD-8374-3E024EFD6B7F}" type="presParOf" srcId="{5C96D1A5-E667-45B1-A88B-BC027FF43974}" destId="{40E69EF4-7142-4440-A533-A2F41F905D9C}" srcOrd="1" destOrd="0" presId="urn:microsoft.com/office/officeart/2005/8/layout/orgChart1"/>
    <dgm:cxn modelId="{A5FDF949-5773-4303-8C91-D9034DAA8DE9}" type="presParOf" srcId="{179D44B3-AB30-40E5-8E94-52079EAB1EA2}" destId="{03A1EEF5-3457-4C4E-BE01-437524E7C685}" srcOrd="1" destOrd="0" presId="urn:microsoft.com/office/officeart/2005/8/layout/orgChart1"/>
    <dgm:cxn modelId="{F49794C7-4DA2-4FE1-B762-9287AEA179D7}" type="presParOf" srcId="{03A1EEF5-3457-4C4E-BE01-437524E7C685}" destId="{61A521C5-A0CB-48A8-B7BB-74A3C68DA714}" srcOrd="0" destOrd="0" presId="urn:microsoft.com/office/officeart/2005/8/layout/orgChart1"/>
    <dgm:cxn modelId="{94D39BA3-75AB-4388-A1AC-7A2CAD0C65C2}" type="presParOf" srcId="{03A1EEF5-3457-4C4E-BE01-437524E7C685}" destId="{385B34B1-8A6D-4223-8BB4-D817A9E99EAD}" srcOrd="1" destOrd="0" presId="urn:microsoft.com/office/officeart/2005/8/layout/orgChart1"/>
    <dgm:cxn modelId="{87E78A25-A4DD-421E-80C6-43F116702BFE}" type="presParOf" srcId="{385B34B1-8A6D-4223-8BB4-D817A9E99EAD}" destId="{CAA01AD1-AC72-4A74-9EE1-60ABCB381708}" srcOrd="0" destOrd="0" presId="urn:microsoft.com/office/officeart/2005/8/layout/orgChart1"/>
    <dgm:cxn modelId="{0DE3A05F-D61B-4312-8174-B996B166E585}" type="presParOf" srcId="{CAA01AD1-AC72-4A74-9EE1-60ABCB381708}" destId="{7C2CE73B-C866-41A6-995E-83FA70686E8D}" srcOrd="0" destOrd="0" presId="urn:microsoft.com/office/officeart/2005/8/layout/orgChart1"/>
    <dgm:cxn modelId="{8946050F-655E-40A8-92BE-4261885CF084}" type="presParOf" srcId="{CAA01AD1-AC72-4A74-9EE1-60ABCB381708}" destId="{71787251-CABF-4085-B8BE-10822DA6813B}" srcOrd="1" destOrd="0" presId="urn:microsoft.com/office/officeart/2005/8/layout/orgChart1"/>
    <dgm:cxn modelId="{0A6E6DD4-69D0-4DED-B245-FA72E305A9E3}" type="presParOf" srcId="{385B34B1-8A6D-4223-8BB4-D817A9E99EAD}" destId="{BAC6D802-90A2-425B-9690-0379E4496877}" srcOrd="1" destOrd="0" presId="urn:microsoft.com/office/officeart/2005/8/layout/orgChart1"/>
    <dgm:cxn modelId="{A7553C5A-3809-456D-BFD5-E6F69DC9C976}" type="presParOf" srcId="{BAC6D802-90A2-425B-9690-0379E4496877}" destId="{D6733C6C-0508-44B4-92E5-7C591C38090D}" srcOrd="0" destOrd="0" presId="urn:microsoft.com/office/officeart/2005/8/layout/orgChart1"/>
    <dgm:cxn modelId="{12DE3E4E-7BFB-4D5B-B2FD-638C2A4D1D78}" type="presParOf" srcId="{BAC6D802-90A2-425B-9690-0379E4496877}" destId="{731A464E-F303-47AC-BD3C-D33EE6031E3C}" srcOrd="1" destOrd="0" presId="urn:microsoft.com/office/officeart/2005/8/layout/orgChart1"/>
    <dgm:cxn modelId="{749D8EB2-CB97-494D-B6CA-1E8D90FB05F3}" type="presParOf" srcId="{731A464E-F303-47AC-BD3C-D33EE6031E3C}" destId="{E3800662-337A-47F3-8A83-E3199AF34A74}" srcOrd="0" destOrd="0" presId="urn:microsoft.com/office/officeart/2005/8/layout/orgChart1"/>
    <dgm:cxn modelId="{4C150576-48AB-451E-B344-039CF834A6A8}" type="presParOf" srcId="{E3800662-337A-47F3-8A83-E3199AF34A74}" destId="{82229720-E13E-4044-9AFC-521B6BD15CF3}" srcOrd="0" destOrd="0" presId="urn:microsoft.com/office/officeart/2005/8/layout/orgChart1"/>
    <dgm:cxn modelId="{9BC50A92-A1DA-4EE6-9B8A-CBD26F1029C4}" type="presParOf" srcId="{E3800662-337A-47F3-8A83-E3199AF34A74}" destId="{3899B2FD-07F0-4180-865F-69AB54A74AEF}" srcOrd="1" destOrd="0" presId="urn:microsoft.com/office/officeart/2005/8/layout/orgChart1"/>
    <dgm:cxn modelId="{B0100B5C-3575-481A-BE83-B530E1B631E5}" type="presParOf" srcId="{731A464E-F303-47AC-BD3C-D33EE6031E3C}" destId="{41AC73F4-3893-4675-AE9D-4983F24B0B47}" srcOrd="1" destOrd="0" presId="urn:microsoft.com/office/officeart/2005/8/layout/orgChart1"/>
    <dgm:cxn modelId="{E7AFD1C4-6A73-4B64-8B45-CAF56ECAAA11}" type="presParOf" srcId="{731A464E-F303-47AC-BD3C-D33EE6031E3C}" destId="{AB013791-4531-42B3-8603-BB8C8356D1BA}" srcOrd="2" destOrd="0" presId="urn:microsoft.com/office/officeart/2005/8/layout/orgChart1"/>
    <dgm:cxn modelId="{E971B232-5587-41AD-B2F3-59763C269710}" type="presParOf" srcId="{385B34B1-8A6D-4223-8BB4-D817A9E99EAD}" destId="{BC3101A1-0A66-41AB-83F1-0DB2B3255400}" srcOrd="2" destOrd="0" presId="urn:microsoft.com/office/officeart/2005/8/layout/orgChart1"/>
    <dgm:cxn modelId="{77248869-233D-41EE-A967-2A37FA2D689E}" type="presParOf" srcId="{03A1EEF5-3457-4C4E-BE01-437524E7C685}" destId="{C887E00E-50D4-49CE-9AED-FF0E566F1E68}" srcOrd="2" destOrd="0" presId="urn:microsoft.com/office/officeart/2005/8/layout/orgChart1"/>
    <dgm:cxn modelId="{535209ED-5C25-4D15-8AB7-E320E191F6D7}" type="presParOf" srcId="{03A1EEF5-3457-4C4E-BE01-437524E7C685}" destId="{02D06C17-783A-4494-A6AB-EA704BB75C9F}" srcOrd="3" destOrd="0" presId="urn:microsoft.com/office/officeart/2005/8/layout/orgChart1"/>
    <dgm:cxn modelId="{89D16A3D-9AE0-4306-B86F-019470DAF8E2}" type="presParOf" srcId="{02D06C17-783A-4494-A6AB-EA704BB75C9F}" destId="{72754161-931D-4F73-B365-91A1E90CBB22}" srcOrd="0" destOrd="0" presId="urn:microsoft.com/office/officeart/2005/8/layout/orgChart1"/>
    <dgm:cxn modelId="{129DFB5A-842F-4594-83DC-1691F323A4C2}" type="presParOf" srcId="{72754161-931D-4F73-B365-91A1E90CBB22}" destId="{209B6598-2A17-43BD-82F2-B02B3F96401A}" srcOrd="0" destOrd="0" presId="urn:microsoft.com/office/officeart/2005/8/layout/orgChart1"/>
    <dgm:cxn modelId="{001A4469-C8BC-43BC-A7C7-7C588C964556}" type="presParOf" srcId="{72754161-931D-4F73-B365-91A1E90CBB22}" destId="{E8D19E82-4271-4FC7-A005-3D32CE7E18F6}" srcOrd="1" destOrd="0" presId="urn:microsoft.com/office/officeart/2005/8/layout/orgChart1"/>
    <dgm:cxn modelId="{57FFAC60-5959-419E-AE38-FE18A9015679}" type="presParOf" srcId="{02D06C17-783A-4494-A6AB-EA704BB75C9F}" destId="{5E6F77B3-5DDB-42D0-A88F-3F0266308E76}" srcOrd="1" destOrd="0" presId="urn:microsoft.com/office/officeart/2005/8/layout/orgChart1"/>
    <dgm:cxn modelId="{D978D4E5-8CD8-4307-B934-2F16E2A36E36}" type="presParOf" srcId="{5E6F77B3-5DDB-42D0-A88F-3F0266308E76}" destId="{70CA9DC2-0D30-4EC4-8CEF-9C6145606A0D}" srcOrd="0" destOrd="0" presId="urn:microsoft.com/office/officeart/2005/8/layout/orgChart1"/>
    <dgm:cxn modelId="{3A7163DD-4051-4B31-A878-BD0E6470D200}" type="presParOf" srcId="{5E6F77B3-5DDB-42D0-A88F-3F0266308E76}" destId="{86C3A6E2-AD2B-4210-9D80-F514DC1F9D2E}" srcOrd="1" destOrd="0" presId="urn:microsoft.com/office/officeart/2005/8/layout/orgChart1"/>
    <dgm:cxn modelId="{B9F45840-00FA-4E5D-B057-AF6E2BBDD373}" type="presParOf" srcId="{86C3A6E2-AD2B-4210-9D80-F514DC1F9D2E}" destId="{E5955B01-E533-456D-9CE0-F69BC5E387C6}" srcOrd="0" destOrd="0" presId="urn:microsoft.com/office/officeart/2005/8/layout/orgChart1"/>
    <dgm:cxn modelId="{7FC24B1E-CBF4-40A2-BDDD-8C8849E9A4F7}" type="presParOf" srcId="{E5955B01-E533-456D-9CE0-F69BC5E387C6}" destId="{6AA83D07-D41D-4132-A262-6231BD16B822}" srcOrd="0" destOrd="0" presId="urn:microsoft.com/office/officeart/2005/8/layout/orgChart1"/>
    <dgm:cxn modelId="{A11BAE2C-79CB-4036-ABF2-B6C5368B2AAD}" type="presParOf" srcId="{E5955B01-E533-456D-9CE0-F69BC5E387C6}" destId="{75D744B2-ED69-4D6D-879A-E2E0041189A7}" srcOrd="1" destOrd="0" presId="urn:microsoft.com/office/officeart/2005/8/layout/orgChart1"/>
    <dgm:cxn modelId="{410FEC65-811B-4E39-860C-6CB1EE94223E}" type="presParOf" srcId="{86C3A6E2-AD2B-4210-9D80-F514DC1F9D2E}" destId="{B76A8014-39A7-4440-9ACC-851F4C3B2ED2}" srcOrd="1" destOrd="0" presId="urn:microsoft.com/office/officeart/2005/8/layout/orgChart1"/>
    <dgm:cxn modelId="{A657A099-18F5-4C0F-AA74-0631DE221923}" type="presParOf" srcId="{86C3A6E2-AD2B-4210-9D80-F514DC1F9D2E}" destId="{5215CA54-C3ED-447D-B8FB-83AB811F26ED}" srcOrd="2" destOrd="0" presId="urn:microsoft.com/office/officeart/2005/8/layout/orgChart1"/>
    <dgm:cxn modelId="{385D431E-1935-46C3-8EC3-447375D4C831}" type="presParOf" srcId="{02D06C17-783A-4494-A6AB-EA704BB75C9F}" destId="{6762002A-02AF-4A25-BC30-667EEE021651}" srcOrd="2" destOrd="0" presId="urn:microsoft.com/office/officeart/2005/8/layout/orgChart1"/>
    <dgm:cxn modelId="{C89FECE8-84E5-4F3E-A27B-05B5BF6332C7}" type="presParOf" srcId="{179D44B3-AB30-40E5-8E94-52079EAB1EA2}" destId="{53F6621C-F07E-4B83-81EF-ECA95F6FF2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997014-F554-4D91-8204-D6DEF5FA6CE4}">
      <dsp:nvSpPr>
        <dsp:cNvPr id="0" name=""/>
        <dsp:cNvSpPr/>
      </dsp:nvSpPr>
      <dsp:spPr>
        <a:xfrm>
          <a:off x="1491121" y="2116729"/>
          <a:ext cx="1470186" cy="735093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Химические волокна</a:t>
          </a:r>
          <a:endParaRPr lang="ru-RU" sz="1700" kern="1200" dirty="0"/>
        </a:p>
      </dsp:txBody>
      <dsp:txXfrm>
        <a:off x="1491121" y="2116729"/>
        <a:ext cx="1470186" cy="735093"/>
      </dsp:txXfrm>
    </dsp:sp>
    <dsp:sp modelId="{BB9ED73D-A79E-4A38-8298-006F43A042E1}">
      <dsp:nvSpPr>
        <dsp:cNvPr id="0" name=""/>
        <dsp:cNvSpPr/>
      </dsp:nvSpPr>
      <dsp:spPr>
        <a:xfrm rot="17692822">
          <a:off x="2556462" y="1836942"/>
          <a:ext cx="139776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397765" y="13315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7692822">
        <a:off x="3220401" y="1815313"/>
        <a:ext cx="69888" cy="69888"/>
      </dsp:txXfrm>
    </dsp:sp>
    <dsp:sp modelId="{18426589-E6B6-4E96-87E4-C212943EBDD9}">
      <dsp:nvSpPr>
        <dsp:cNvPr id="0" name=""/>
        <dsp:cNvSpPr/>
      </dsp:nvSpPr>
      <dsp:spPr>
        <a:xfrm>
          <a:off x="3549382" y="848693"/>
          <a:ext cx="1470186" cy="735093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Искусственные</a:t>
          </a:r>
          <a:endParaRPr lang="ru-RU" sz="1700" kern="1200" dirty="0"/>
        </a:p>
      </dsp:txBody>
      <dsp:txXfrm>
        <a:off x="3549382" y="848693"/>
        <a:ext cx="1470186" cy="735093"/>
      </dsp:txXfrm>
    </dsp:sp>
    <dsp:sp modelId="{8E4C1B37-F100-451D-BA12-6D9F3C5F8AE3}">
      <dsp:nvSpPr>
        <dsp:cNvPr id="0" name=""/>
        <dsp:cNvSpPr/>
      </dsp:nvSpPr>
      <dsp:spPr>
        <a:xfrm rot="18289469">
          <a:off x="4798713" y="780245"/>
          <a:ext cx="102978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029786" y="13315"/>
              </a:lnTo>
            </a:path>
          </a:pathLst>
        </a:custGeom>
        <a:noFill/>
        <a:ln w="1587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289469">
        <a:off x="5287862" y="767816"/>
        <a:ext cx="51489" cy="51489"/>
      </dsp:txXfrm>
    </dsp:sp>
    <dsp:sp modelId="{2B8D7AFC-860F-4B2A-A805-165DFAA10D67}">
      <dsp:nvSpPr>
        <dsp:cNvPr id="0" name=""/>
        <dsp:cNvSpPr/>
      </dsp:nvSpPr>
      <dsp:spPr>
        <a:xfrm>
          <a:off x="5607644" y="3335"/>
          <a:ext cx="1470186" cy="735093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Вискозные</a:t>
          </a:r>
          <a:endParaRPr lang="ru-RU" sz="1700" kern="1200" dirty="0"/>
        </a:p>
      </dsp:txBody>
      <dsp:txXfrm>
        <a:off x="5607644" y="3335"/>
        <a:ext cx="1470186" cy="735093"/>
      </dsp:txXfrm>
    </dsp:sp>
    <dsp:sp modelId="{22F1060D-D699-4D6D-BD3B-DBE0C67349F0}">
      <dsp:nvSpPr>
        <dsp:cNvPr id="0" name=""/>
        <dsp:cNvSpPr/>
      </dsp:nvSpPr>
      <dsp:spPr>
        <a:xfrm>
          <a:off x="5019569" y="1202924"/>
          <a:ext cx="58807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88074" y="13315"/>
              </a:lnTo>
            </a:path>
          </a:pathLst>
        </a:custGeom>
        <a:noFill/>
        <a:ln w="1587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98904" y="1201538"/>
        <a:ext cx="29403" cy="29403"/>
      </dsp:txXfrm>
    </dsp:sp>
    <dsp:sp modelId="{F8FB9251-34B1-475F-ADCC-292F9953D33C}">
      <dsp:nvSpPr>
        <dsp:cNvPr id="0" name=""/>
        <dsp:cNvSpPr/>
      </dsp:nvSpPr>
      <dsp:spPr>
        <a:xfrm>
          <a:off x="5607644" y="848693"/>
          <a:ext cx="1470186" cy="735093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Ацетатные</a:t>
          </a:r>
          <a:endParaRPr lang="ru-RU" sz="1700" kern="1200" dirty="0"/>
        </a:p>
      </dsp:txBody>
      <dsp:txXfrm>
        <a:off x="5607644" y="848693"/>
        <a:ext cx="1470186" cy="735093"/>
      </dsp:txXfrm>
    </dsp:sp>
    <dsp:sp modelId="{C335150B-6B50-4B43-AFED-D359C2C1C1F2}">
      <dsp:nvSpPr>
        <dsp:cNvPr id="0" name=""/>
        <dsp:cNvSpPr/>
      </dsp:nvSpPr>
      <dsp:spPr>
        <a:xfrm rot="3310531">
          <a:off x="4798713" y="1625603"/>
          <a:ext cx="102978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029786" y="13315"/>
              </a:lnTo>
            </a:path>
          </a:pathLst>
        </a:custGeom>
        <a:noFill/>
        <a:ln w="1587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310531">
        <a:off x="5287862" y="1613173"/>
        <a:ext cx="51489" cy="51489"/>
      </dsp:txXfrm>
    </dsp:sp>
    <dsp:sp modelId="{199B0A41-0DAD-4126-8DFD-8E1E58FF840D}">
      <dsp:nvSpPr>
        <dsp:cNvPr id="0" name=""/>
        <dsp:cNvSpPr/>
      </dsp:nvSpPr>
      <dsp:spPr>
        <a:xfrm>
          <a:off x="5607644" y="1694050"/>
          <a:ext cx="1470186" cy="735093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Медно-аммиачные</a:t>
          </a:r>
          <a:endParaRPr lang="ru-RU" sz="1700" kern="1200" dirty="0"/>
        </a:p>
      </dsp:txBody>
      <dsp:txXfrm>
        <a:off x="5607644" y="1694050"/>
        <a:ext cx="1470186" cy="735093"/>
      </dsp:txXfrm>
    </dsp:sp>
    <dsp:sp modelId="{07FAE302-18D9-4316-AE1B-F31CF51D12DF}">
      <dsp:nvSpPr>
        <dsp:cNvPr id="0" name=""/>
        <dsp:cNvSpPr/>
      </dsp:nvSpPr>
      <dsp:spPr>
        <a:xfrm rot="3907178">
          <a:off x="2556462" y="3104978"/>
          <a:ext cx="139776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397765" y="13315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907178">
        <a:off x="3220401" y="3083349"/>
        <a:ext cx="69888" cy="69888"/>
      </dsp:txXfrm>
    </dsp:sp>
    <dsp:sp modelId="{17B38C16-A14D-4E95-8843-EEB2A467D7AD}">
      <dsp:nvSpPr>
        <dsp:cNvPr id="0" name=""/>
        <dsp:cNvSpPr/>
      </dsp:nvSpPr>
      <dsp:spPr>
        <a:xfrm>
          <a:off x="3549382" y="3384765"/>
          <a:ext cx="1470186" cy="735093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Синтетические</a:t>
          </a:r>
          <a:endParaRPr lang="ru-RU" sz="1700" kern="1200" dirty="0"/>
        </a:p>
      </dsp:txBody>
      <dsp:txXfrm>
        <a:off x="3549382" y="3384765"/>
        <a:ext cx="1470186" cy="735093"/>
      </dsp:txXfrm>
    </dsp:sp>
    <dsp:sp modelId="{AE3B2FF6-9B01-45B6-BF83-41F31EBAF74C}">
      <dsp:nvSpPr>
        <dsp:cNvPr id="0" name=""/>
        <dsp:cNvSpPr/>
      </dsp:nvSpPr>
      <dsp:spPr>
        <a:xfrm rot="18289469">
          <a:off x="4798713" y="3316317"/>
          <a:ext cx="102978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029786" y="13315"/>
              </a:lnTo>
            </a:path>
          </a:pathLst>
        </a:custGeom>
        <a:noFill/>
        <a:ln w="1587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289469">
        <a:off x="5287862" y="3303888"/>
        <a:ext cx="51489" cy="51489"/>
      </dsp:txXfrm>
    </dsp:sp>
    <dsp:sp modelId="{3639A6B0-175D-403B-ADC2-015E56D09841}">
      <dsp:nvSpPr>
        <dsp:cNvPr id="0" name=""/>
        <dsp:cNvSpPr/>
      </dsp:nvSpPr>
      <dsp:spPr>
        <a:xfrm>
          <a:off x="5607644" y="2539408"/>
          <a:ext cx="1470186" cy="735093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Полиэфирные</a:t>
          </a:r>
          <a:endParaRPr lang="ru-RU" sz="1700" kern="1200" dirty="0"/>
        </a:p>
      </dsp:txBody>
      <dsp:txXfrm>
        <a:off x="5607644" y="2539408"/>
        <a:ext cx="1470186" cy="735093"/>
      </dsp:txXfrm>
    </dsp:sp>
    <dsp:sp modelId="{B25F91E2-E72B-4E48-B914-95189B20E866}">
      <dsp:nvSpPr>
        <dsp:cNvPr id="0" name=""/>
        <dsp:cNvSpPr/>
      </dsp:nvSpPr>
      <dsp:spPr>
        <a:xfrm>
          <a:off x="5019569" y="3738996"/>
          <a:ext cx="58807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88074" y="13315"/>
              </a:lnTo>
            </a:path>
          </a:pathLst>
        </a:custGeom>
        <a:noFill/>
        <a:ln w="1587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98904" y="3737610"/>
        <a:ext cx="29403" cy="29403"/>
      </dsp:txXfrm>
    </dsp:sp>
    <dsp:sp modelId="{27460DC1-5675-4D18-9830-BCF2972F4286}">
      <dsp:nvSpPr>
        <dsp:cNvPr id="0" name=""/>
        <dsp:cNvSpPr/>
      </dsp:nvSpPr>
      <dsp:spPr>
        <a:xfrm>
          <a:off x="5607644" y="3384765"/>
          <a:ext cx="1470186" cy="735093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Полиамидные</a:t>
          </a:r>
          <a:endParaRPr lang="ru-RU" sz="1700" kern="1200" dirty="0"/>
        </a:p>
      </dsp:txBody>
      <dsp:txXfrm>
        <a:off x="5607644" y="3384765"/>
        <a:ext cx="1470186" cy="735093"/>
      </dsp:txXfrm>
    </dsp:sp>
    <dsp:sp modelId="{B613DB7B-3428-4282-AB4E-5458E6D8DD3F}">
      <dsp:nvSpPr>
        <dsp:cNvPr id="0" name=""/>
        <dsp:cNvSpPr/>
      </dsp:nvSpPr>
      <dsp:spPr>
        <a:xfrm rot="3310531">
          <a:off x="4798713" y="4161675"/>
          <a:ext cx="102978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029786" y="13315"/>
              </a:lnTo>
            </a:path>
          </a:pathLst>
        </a:custGeom>
        <a:noFill/>
        <a:ln w="1587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310531">
        <a:off x="5287862" y="4149246"/>
        <a:ext cx="51489" cy="51489"/>
      </dsp:txXfrm>
    </dsp:sp>
    <dsp:sp modelId="{6A9C61DE-5E29-4224-B59B-427B825CEB73}">
      <dsp:nvSpPr>
        <dsp:cNvPr id="0" name=""/>
        <dsp:cNvSpPr/>
      </dsp:nvSpPr>
      <dsp:spPr>
        <a:xfrm>
          <a:off x="5607644" y="4230122"/>
          <a:ext cx="1470186" cy="735093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Эластановые</a:t>
          </a:r>
          <a:endParaRPr lang="ru-RU" sz="1700" kern="1200" dirty="0"/>
        </a:p>
      </dsp:txBody>
      <dsp:txXfrm>
        <a:off x="5607644" y="4230122"/>
        <a:ext cx="1470186" cy="7350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CA9DC2-0D30-4EC4-8CEF-9C6145606A0D}">
      <dsp:nvSpPr>
        <dsp:cNvPr id="0" name=""/>
        <dsp:cNvSpPr/>
      </dsp:nvSpPr>
      <dsp:spPr>
        <a:xfrm>
          <a:off x="4528065" y="3140868"/>
          <a:ext cx="389222" cy="1193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3616"/>
              </a:lnTo>
              <a:lnTo>
                <a:pt x="389222" y="1193616"/>
              </a:lnTo>
            </a:path>
          </a:pathLst>
        </a:custGeom>
        <a:noFill/>
        <a:ln w="1587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7E00E-50D4-49CE-9AED-FF0E566F1E68}">
      <dsp:nvSpPr>
        <dsp:cNvPr id="0" name=""/>
        <dsp:cNvSpPr/>
      </dsp:nvSpPr>
      <dsp:spPr>
        <a:xfrm>
          <a:off x="3996127" y="1298547"/>
          <a:ext cx="1569865" cy="544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456"/>
              </a:lnTo>
              <a:lnTo>
                <a:pt x="1569865" y="272456"/>
              </a:lnTo>
              <a:lnTo>
                <a:pt x="1569865" y="544912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33C6C-0508-44B4-92E5-7C591C38090D}">
      <dsp:nvSpPr>
        <dsp:cNvPr id="0" name=""/>
        <dsp:cNvSpPr/>
      </dsp:nvSpPr>
      <dsp:spPr>
        <a:xfrm>
          <a:off x="1388333" y="3140868"/>
          <a:ext cx="389222" cy="1193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3616"/>
              </a:lnTo>
              <a:lnTo>
                <a:pt x="389222" y="1193616"/>
              </a:lnTo>
            </a:path>
          </a:pathLst>
        </a:custGeom>
        <a:noFill/>
        <a:ln w="1587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521C5-A0CB-48A8-B7BB-74A3C68DA714}">
      <dsp:nvSpPr>
        <dsp:cNvPr id="0" name=""/>
        <dsp:cNvSpPr/>
      </dsp:nvSpPr>
      <dsp:spPr>
        <a:xfrm>
          <a:off x="2426261" y="1298547"/>
          <a:ext cx="1569865" cy="544912"/>
        </a:xfrm>
        <a:custGeom>
          <a:avLst/>
          <a:gdLst/>
          <a:ahLst/>
          <a:cxnLst/>
          <a:rect l="0" t="0" r="0" b="0"/>
          <a:pathLst>
            <a:path>
              <a:moveTo>
                <a:pt x="1569865" y="0"/>
              </a:moveTo>
              <a:lnTo>
                <a:pt x="1569865" y="272456"/>
              </a:lnTo>
              <a:lnTo>
                <a:pt x="0" y="272456"/>
              </a:lnTo>
              <a:lnTo>
                <a:pt x="0" y="544912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E2F73-6D56-4B1A-9DA5-E601FB09E296}">
      <dsp:nvSpPr>
        <dsp:cNvPr id="0" name=""/>
        <dsp:cNvSpPr/>
      </dsp:nvSpPr>
      <dsp:spPr>
        <a:xfrm>
          <a:off x="2698717" y="1137"/>
          <a:ext cx="2594819" cy="1297409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Ацетилцеллюлозные волокна</a:t>
          </a:r>
          <a:endParaRPr lang="ru-RU" sz="2200" kern="1200" dirty="0"/>
        </a:p>
      </dsp:txBody>
      <dsp:txXfrm>
        <a:off x="2698717" y="1137"/>
        <a:ext cx="2594819" cy="1297409"/>
      </dsp:txXfrm>
    </dsp:sp>
    <dsp:sp modelId="{7C2CE73B-C866-41A6-995E-83FA70686E8D}">
      <dsp:nvSpPr>
        <dsp:cNvPr id="0" name=""/>
        <dsp:cNvSpPr/>
      </dsp:nvSpPr>
      <dsp:spPr>
        <a:xfrm>
          <a:off x="1128851" y="1843459"/>
          <a:ext cx="2594819" cy="1297409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Триацетатные волокна</a:t>
          </a:r>
          <a:endParaRPr lang="ru-RU" sz="2200" kern="1200" dirty="0"/>
        </a:p>
      </dsp:txBody>
      <dsp:txXfrm>
        <a:off x="1128851" y="1843459"/>
        <a:ext cx="2594819" cy="1297409"/>
      </dsp:txXfrm>
    </dsp:sp>
    <dsp:sp modelId="{82229720-E13E-4044-9AFC-521B6BD15CF3}">
      <dsp:nvSpPr>
        <dsp:cNvPr id="0" name=""/>
        <dsp:cNvSpPr/>
      </dsp:nvSpPr>
      <dsp:spPr>
        <a:xfrm>
          <a:off x="1777556" y="3685780"/>
          <a:ext cx="2594819" cy="1297409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smtClean="0"/>
            <a:t>получают из триацетата целлюлозы</a:t>
          </a:r>
          <a:endParaRPr lang="ru-RU" sz="2200" kern="1200" dirty="0"/>
        </a:p>
      </dsp:txBody>
      <dsp:txXfrm>
        <a:off x="1777556" y="3685780"/>
        <a:ext cx="2594819" cy="1297409"/>
      </dsp:txXfrm>
    </dsp:sp>
    <dsp:sp modelId="{209B6598-2A17-43BD-82F2-B02B3F96401A}">
      <dsp:nvSpPr>
        <dsp:cNvPr id="0" name=""/>
        <dsp:cNvSpPr/>
      </dsp:nvSpPr>
      <dsp:spPr>
        <a:xfrm>
          <a:off x="4268583" y="1843459"/>
          <a:ext cx="2594819" cy="1297409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Ацетатные волокна</a:t>
          </a:r>
          <a:endParaRPr lang="ru-RU" sz="2200" kern="1200" dirty="0"/>
        </a:p>
      </dsp:txBody>
      <dsp:txXfrm>
        <a:off x="4268583" y="1843459"/>
        <a:ext cx="2594819" cy="1297409"/>
      </dsp:txXfrm>
    </dsp:sp>
    <dsp:sp modelId="{6AA83D07-D41D-4132-A262-6231BD16B822}">
      <dsp:nvSpPr>
        <dsp:cNvPr id="0" name=""/>
        <dsp:cNvSpPr/>
      </dsp:nvSpPr>
      <dsp:spPr>
        <a:xfrm>
          <a:off x="4917288" y="3685780"/>
          <a:ext cx="2594819" cy="1297409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из </a:t>
          </a:r>
          <a:r>
            <a:rPr lang="ru-RU" sz="2200" b="0" i="0" kern="1200" dirty="0" smtClean="0"/>
            <a:t>вторичного ацетата целлюлозы</a:t>
          </a:r>
          <a:endParaRPr lang="ru-RU" sz="2200" kern="1200" dirty="0"/>
        </a:p>
      </dsp:txBody>
      <dsp:txXfrm>
        <a:off x="4917288" y="3685780"/>
        <a:ext cx="2594819" cy="1297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D52A-2CA6-412A-84AB-74432D626F91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E638-8E10-45D9-B6D1-AD4A3B2B04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D52A-2CA6-412A-84AB-74432D626F91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E638-8E10-45D9-B6D1-AD4A3B2B0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D52A-2CA6-412A-84AB-74432D626F91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E638-8E10-45D9-B6D1-AD4A3B2B0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D52A-2CA6-412A-84AB-74432D626F91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E638-8E10-45D9-B6D1-AD4A3B2B0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D52A-2CA6-412A-84AB-74432D626F91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E638-8E10-45D9-B6D1-AD4A3B2B0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D52A-2CA6-412A-84AB-74432D626F91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E638-8E10-45D9-B6D1-AD4A3B2B0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D52A-2CA6-412A-84AB-74432D626F91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E638-8E10-45D9-B6D1-AD4A3B2B0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D52A-2CA6-412A-84AB-74432D626F91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E638-8E10-45D9-B6D1-AD4A3B2B0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D52A-2CA6-412A-84AB-74432D626F91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E638-8E10-45D9-B6D1-AD4A3B2B0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D52A-2CA6-412A-84AB-74432D626F91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E638-8E10-45D9-B6D1-AD4A3B2B04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D52A-2CA6-412A-84AB-74432D626F91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E638-8E10-45D9-B6D1-AD4A3B2B04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921D52A-2CA6-412A-84AB-74432D626F91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6CAE638-8E10-45D9-B6D1-AD4A3B2B0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348880"/>
            <a:ext cx="4419600" cy="138187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Химические волокна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Ацетатное волокно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94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r>
              <a:rPr lang="ru-RU" b="1" dirty="0"/>
              <a:t>Химические волокна</a:t>
            </a:r>
            <a:r>
              <a:rPr lang="ru-RU" dirty="0"/>
              <a:t> — текстильные волокна, получаемые из природных и синтетических органических полимеров, а также неорганических соединений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816619226"/>
              </p:ext>
            </p:extLst>
          </p:nvPr>
        </p:nvGraphicFramePr>
        <p:xfrm>
          <a:off x="179512" y="1628800"/>
          <a:ext cx="85689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9303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b="1" dirty="0" smtClean="0"/>
              <a:t>Ацетатные(ацетилцеллюлозные) волокна </a:t>
            </a:r>
            <a:r>
              <a:rPr lang="ru-RU" dirty="0" smtClean="0"/>
              <a:t>- </a:t>
            </a:r>
            <a:r>
              <a:rPr lang="ru-RU" dirty="0"/>
              <a:t>искусств. волокна, формуемые из ацетатов целлюлозы.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5826" y="1156602"/>
            <a:ext cx="4369356" cy="262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16" y="3788199"/>
            <a:ext cx="3557563" cy="274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16" y="1156602"/>
            <a:ext cx="4222649" cy="263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8679" y="3788199"/>
            <a:ext cx="4936503" cy="274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510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366119864"/>
              </p:ext>
            </p:extLst>
          </p:nvPr>
        </p:nvGraphicFramePr>
        <p:xfrm>
          <a:off x="251520" y="476672"/>
          <a:ext cx="864096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3160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Физические свойства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7811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мало </a:t>
            </a:r>
            <a:r>
              <a:rPr lang="ru-RU" dirty="0"/>
              <a:t>впитывает влагу, мягкое, легкое, тонкое, упругое, блестящее, но при температуре выше 85 градусов блеск теряет, сильно электризуется, в мокром </a:t>
            </a:r>
            <a:r>
              <a:rPr lang="ru-RU" dirty="0" smtClean="0"/>
              <a:t>состоянии теряет мало прочности, имеет </a:t>
            </a:r>
            <a:r>
              <a:rPr lang="ru-RU" dirty="0"/>
              <a:t>склонность к образованию заломов в мокром состоянии , боится высоких температур и при 140 градусах разрушается, не подвержено действиям плесени, сильно осыпается, мало сминается, быстро сохнет </a:t>
            </a:r>
            <a:r>
              <a:rPr lang="ru-RU" i="1" dirty="0"/>
              <a:t>(вода стекает)</a:t>
            </a:r>
            <a:r>
              <a:rPr lang="ru-RU" dirty="0"/>
              <a:t>, светостойкое.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08224"/>
            <a:ext cx="2974639" cy="277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17032"/>
            <a:ext cx="2974639" cy="277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8408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Сырьем для получения ацетатного волокна служат остатки хлопкового пуха или облагороженной древесной целлюлозы, обработанные уксусным ангидритом и уксусной кислотой: получают рыхлые хлопья первичного </a:t>
            </a:r>
            <a:r>
              <a:rPr lang="ru-RU" dirty="0" smtClean="0"/>
              <a:t>ацетата.</a:t>
            </a:r>
          </a:p>
          <a:p>
            <a:r>
              <a:rPr lang="ru-RU" dirty="0" smtClean="0"/>
              <a:t>Для </a:t>
            </a:r>
            <a:r>
              <a:rPr lang="ru-RU" dirty="0"/>
              <a:t>получения вторичного ацетата первичный ацетат </a:t>
            </a:r>
            <a:r>
              <a:rPr lang="ru-RU" dirty="0" err="1"/>
              <a:t>омыливают</a:t>
            </a:r>
            <a:r>
              <a:rPr lang="ru-RU" dirty="0"/>
              <a:t> </a:t>
            </a:r>
            <a:r>
              <a:rPr lang="ru-RU" dirty="0" smtClean="0"/>
              <a:t> – </a:t>
            </a:r>
            <a:r>
              <a:rPr lang="ru-RU" dirty="0"/>
              <a:t>добавляют определенное количество воды; полученные белые хлопья отжимают, обрабатывают в смеси ацетона и спирта, продавливают через фильеры, и при помощи теплого воздуха испаряют смесь</a:t>
            </a:r>
            <a:r>
              <a:rPr lang="ru-RU" dirty="0" smtClean="0"/>
              <a:t>, от </a:t>
            </a:r>
            <a:r>
              <a:rPr lang="ru-RU" dirty="0"/>
              <a:t>чего нити затвердевают. Из этих блестящих нитей и ткут ацетатное полотно. В сочетании с другими нитями волокно используют с шелком, вискозой, шерстью и другими смесевыми тканями.</a:t>
            </a:r>
          </a:p>
        </p:txBody>
      </p:sp>
    </p:spTree>
    <p:extLst>
      <p:ext uri="{BB962C8B-B14F-4D97-AF65-F5344CB8AC3E}">
        <p14:creationId xmlns:p14="http://schemas.microsoft.com/office/powerpoint/2010/main" xmlns="" val="2655628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ru-RU" dirty="0" smtClean="0"/>
              <a:t>Применение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/>
          <a:lstStyle/>
          <a:p>
            <a:r>
              <a:rPr lang="ru-RU" dirty="0"/>
              <a:t>В 60-десятые годы ХХ века использовали ткани для </a:t>
            </a:r>
            <a:r>
              <a:rPr lang="ru-RU" dirty="0" smtClean="0"/>
              <a:t>женских </a:t>
            </a:r>
            <a:r>
              <a:rPr lang="ru-RU" dirty="0"/>
              <a:t>платьев, блузок,. летних </a:t>
            </a:r>
            <a:r>
              <a:rPr lang="ru-RU" dirty="0" smtClean="0"/>
              <a:t>костюмов</a:t>
            </a:r>
          </a:p>
          <a:p>
            <a:r>
              <a:rPr lang="ru-RU" dirty="0"/>
              <a:t>Изготавливают ткани </a:t>
            </a:r>
            <a:r>
              <a:rPr lang="ru-RU" dirty="0" smtClean="0"/>
              <a:t>для бельевого трикотажа, галстуков, тюля</a:t>
            </a:r>
            <a:r>
              <a:rPr lang="ru-RU" dirty="0"/>
              <a:t>, покрывал на кровати, кружев, юбок гофре и плиссе, сорочек</a:t>
            </a:r>
          </a:p>
        </p:txBody>
      </p:sp>
      <p:pic>
        <p:nvPicPr>
          <p:cNvPr id="5122" name="Picture 2" descr="http://shtora-dizain.ru/wp-content/uploads/2013/03/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68960"/>
            <a:ext cx="514557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7562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Уход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4176464" cy="5174035"/>
          </a:xfrm>
        </p:spPr>
        <p:txBody>
          <a:bodyPr>
            <a:normAutofit fontScale="92500"/>
          </a:bodyPr>
          <a:lstStyle/>
          <a:p>
            <a:r>
              <a:rPr lang="ru-RU" dirty="0"/>
              <a:t> Для ацетатного шелка рекомендуется ручная или машинная стирка при 30°С в режиме для деликатных тканей. Возможна химическая чистка. Одежду из ацетатного шелка ни в коем случае нельзя сушить в машине, для сушки ее подвешивают. Ацетатный шелк быстро сохнет и не нуждается в утюжке. Если вы все же пожелаете его подгладить, делайте это с изнаночной стороны едва теплым утюгом. 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77072"/>
            <a:ext cx="4432813" cy="24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37046"/>
            <a:ext cx="4432813" cy="332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3285011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171</TotalTime>
  <Words>238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Паркет</vt:lpstr>
      <vt:lpstr> Химические волокна Ацетатное волокно</vt:lpstr>
      <vt:lpstr>Слайд 2</vt:lpstr>
      <vt:lpstr>Слайд 3</vt:lpstr>
      <vt:lpstr>Слайд 4</vt:lpstr>
      <vt:lpstr>Физические свойства</vt:lpstr>
      <vt:lpstr>Получение</vt:lpstr>
      <vt:lpstr>Применение</vt:lpstr>
      <vt:lpstr>Уход</vt:lpstr>
    </vt:vector>
  </TitlesOfParts>
  <Company>SanBuild &amp; 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Ацетатное волокно</dc:title>
  <dc:creator>Glory</dc:creator>
  <cp:lastModifiedBy>Ekaterina</cp:lastModifiedBy>
  <cp:revision>11</cp:revision>
  <dcterms:created xsi:type="dcterms:W3CDTF">2015-02-04T21:12:58Z</dcterms:created>
  <dcterms:modified xsi:type="dcterms:W3CDTF">2015-02-11T11:55:55Z</dcterms:modified>
</cp:coreProperties>
</file>