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3" r:id="rId4"/>
    <p:sldId id="257" r:id="rId5"/>
    <p:sldId id="262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Застосування нафти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726734"/>
            <a:ext cx="326856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365623" cy="2890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6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806489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Нафта – це «чорне золото»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064896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dirty="0" smtClean="0"/>
              <a:t>	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сьогодн</a:t>
            </a:r>
            <a:r>
              <a:rPr lang="uk-UA" dirty="0" err="1">
                <a:solidFill>
                  <a:schemeClr val="tx1"/>
                </a:solidFill>
              </a:rPr>
              <a:t>ішній</a:t>
            </a:r>
            <a:r>
              <a:rPr lang="uk-UA" dirty="0">
                <a:solidFill>
                  <a:schemeClr val="tx1"/>
                </a:solidFill>
              </a:rPr>
              <a:t> день наше життя важко уявити без нафти , </a:t>
            </a:r>
            <a:r>
              <a:rPr lang="uk-UA" dirty="0" smtClean="0">
                <a:solidFill>
                  <a:schemeClr val="tx1"/>
                </a:solidFill>
              </a:rPr>
              <a:t>а тим більше без продукції, яку виробляють з неї: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18570"/>
            <a:ext cx="208597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57" y="4437112"/>
            <a:ext cx="249949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70970"/>
            <a:ext cx="223837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3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64" y="5589240"/>
            <a:ext cx="8172127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Інтер</a:t>
            </a:r>
            <a:r>
              <a:rPr lang="en-GB" dirty="0" smtClean="0"/>
              <a:t>’</a:t>
            </a:r>
            <a:r>
              <a:rPr lang="uk-UA" dirty="0" err="1" smtClean="0"/>
              <a:t>єр</a:t>
            </a:r>
            <a:r>
              <a:rPr lang="uk-UA" dirty="0" smtClean="0"/>
              <a:t> з предметами, виготовленими з нафтопродуктів(</a:t>
            </a:r>
            <a:r>
              <a:rPr lang="uk-UA" i="1" dirty="0" smtClean="0"/>
              <a:t>а</a:t>
            </a:r>
            <a:r>
              <a:rPr lang="uk-UA" dirty="0" smtClean="0"/>
              <a:t>) і без них (</a:t>
            </a:r>
            <a:r>
              <a:rPr lang="uk-UA" i="1" dirty="0" smtClean="0"/>
              <a:t>б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7171" name="Picture 3" descr="C:\Users\Lenovo\Desktop\лмовпрвалырсмаккмаквсмакс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4032448" cy="3605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Lenovo\Desktop\лмовпрвалырсмаккмаквсмакс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5"/>
            <a:ext cx="3960167" cy="3605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291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834880" cy="6048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	 </a:t>
            </a:r>
            <a:r>
              <a:rPr lang="uk-UA" sz="3000" dirty="0"/>
              <a:t>У середні віки нафта застосовувалась для освітлення вулиць у багатьох містах Близького </a:t>
            </a:r>
            <a:r>
              <a:rPr lang="en-GB" sz="3000" dirty="0"/>
              <a:t>C</a:t>
            </a:r>
            <a:r>
              <a:rPr lang="uk-UA" sz="3000" dirty="0"/>
              <a:t>ходу, Південної Італії та ін. На початку ХІХ ст. у Росії, а в середині ХІХ ст. в Америці з нафти була видобута освітлювальна олія, названа керосином. Керосин використовувався в лампах, які були винайдені у Львові в 1853 .</a:t>
            </a:r>
            <a:endParaRPr lang="ru-RU" sz="30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626331" cy="2425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04" y="3573015"/>
            <a:ext cx="2834425" cy="289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50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3123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dirty="0"/>
              <a:t>	В даний час з нафти отримують тисячі продуктів. Основними групами є рідке паливо, газоподібне паливо, тверде паливо (нафтовий кокс), мастильні та спеціальні масла, </a:t>
            </a:r>
            <a:r>
              <a:rPr lang="uk-UA" dirty="0" err="1" smtClean="0"/>
              <a:t>парафіни</a:t>
            </a:r>
            <a:r>
              <a:rPr lang="uk-UA" dirty="0" smtClean="0"/>
              <a:t>, </a:t>
            </a:r>
            <a:r>
              <a:rPr lang="uk-UA" dirty="0"/>
              <a:t>сажа, ацетилен, етилен, нафтові кислоти та їх солі, вищі спирти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 </a:t>
            </a:r>
            <a:r>
              <a:rPr lang="uk-UA" dirty="0"/>
              <a:t>Ці продукти включають горючі гази, бензин, розчинники, гас, </a:t>
            </a:r>
            <a:r>
              <a:rPr lang="uk-UA" dirty="0" err="1"/>
              <a:t>газойль</a:t>
            </a:r>
            <a:r>
              <a:rPr lang="uk-UA" dirty="0"/>
              <a:t>, побутове паливо, широкий склад мастил, мазут, дорожній бітум і асфальт; сюди відносяться також парафін, вазелін, медичні та різні </a:t>
            </a:r>
            <a:r>
              <a:rPr lang="uk-UA" dirty="0" smtClean="0"/>
              <a:t>масла</a:t>
            </a:r>
            <a:r>
              <a:rPr lang="uk-UA" dirty="0"/>
              <a:t>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Масла </a:t>
            </a:r>
            <a:r>
              <a:rPr lang="uk-UA" dirty="0"/>
              <a:t>з нафти використовуються як мазі і креми, а також у виробництві вибухових речовин, медикаментів, засобів для чищення, найбільше застосування продукти переробки нафти знаходять в паливно-енергетичній галузі.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1987323" cy="198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19410"/>
            <a:ext cx="2171700" cy="2105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980984" cy="198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1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ана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8" y="332656"/>
            <a:ext cx="616969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13" y="332656"/>
            <a:ext cx="1255778" cy="1953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999109" cy="1999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805709"/>
            <a:ext cx="1855093" cy="1855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5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805" y="1124744"/>
            <a:ext cx="8352928" cy="31683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u="sng" dirty="0" smtClean="0"/>
              <a:t>Бензин</a:t>
            </a:r>
            <a:r>
              <a:rPr lang="uk-UA" dirty="0" smtClean="0"/>
              <a:t> - пальне для авіаційних та автомобільних двигунів.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u="sng" dirty="0" smtClean="0"/>
              <a:t>Гас</a:t>
            </a:r>
            <a:r>
              <a:rPr lang="uk-UA" dirty="0" smtClean="0"/>
              <a:t> - пальне для тракторів, реактивних літаків і ракет. 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u="sng" dirty="0" smtClean="0"/>
              <a:t>Мазут</a:t>
            </a:r>
            <a:r>
              <a:rPr lang="uk-UA" dirty="0" smtClean="0"/>
              <a:t> - паливо для котлів, промислових печей.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u="sng" dirty="0" smtClean="0"/>
              <a:t>Лігроїн</a:t>
            </a:r>
            <a:r>
              <a:rPr lang="uk-UA" dirty="0" smtClean="0"/>
              <a:t> – пальне для тракторів.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u="sng" dirty="0" err="1" smtClean="0"/>
              <a:t>Газойль</a:t>
            </a:r>
            <a:r>
              <a:rPr lang="uk-UA" dirty="0" smtClean="0"/>
              <a:t> – дизельне пальне.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0315"/>
            <a:ext cx="2592288" cy="20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69" y="4844809"/>
            <a:ext cx="2667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20315"/>
            <a:ext cx="2495550" cy="20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829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Паливні продукти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1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8884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3400" dirty="0" smtClean="0"/>
              <a:t>В </a:t>
            </a:r>
            <a:r>
              <a:rPr lang="uk-UA" sz="3400" dirty="0"/>
              <a:t>останні роки продукти переробки нафти все ширше використовуються як сировина для хімічної промисловості. Близько 8% видобутої нафти споживаються як сировина для сучасної хімії. Наприклад, етиловий спирт застосовується приблизно в 150 галузях виробництва. </a:t>
            </a:r>
            <a:endParaRPr lang="uk-UA" sz="3400" dirty="0" smtClean="0"/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У </a:t>
            </a:r>
            <a:r>
              <a:rPr lang="uk-UA" sz="3400" dirty="0"/>
              <a:t>хімічній промисловості застосовуються </a:t>
            </a:r>
            <a:r>
              <a:rPr lang="uk-UA" sz="3400" dirty="0" smtClean="0"/>
              <a:t>формальдегід</a:t>
            </a:r>
            <a:r>
              <a:rPr lang="en-GB" sz="3400" dirty="0" smtClean="0"/>
              <a:t>, </a:t>
            </a:r>
            <a:r>
              <a:rPr lang="uk-UA" sz="3400" dirty="0"/>
              <a:t>пластмаси, синтетичні волокна, синтетичний каучук, аміак, етиловий спирт і т.д. </a:t>
            </a:r>
            <a:endParaRPr lang="uk-UA" sz="3400" dirty="0" smtClean="0"/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Продукти </a:t>
            </a:r>
            <a:r>
              <a:rPr lang="uk-UA" sz="3400" dirty="0"/>
              <a:t>переробки нафти застосовуються і в сільському господарстві. Тут використовуються стимулятори росту, протруйники насіння, отрутохімікати, азотні добрива, сечовина, плівки для парників і т.д</a:t>
            </a:r>
            <a:r>
              <a:rPr lang="uk-UA" sz="3400" dirty="0" smtClean="0"/>
              <a:t>.</a:t>
            </a:r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 </a:t>
            </a:r>
            <a:r>
              <a:rPr lang="uk-UA" sz="3400" dirty="0"/>
              <a:t>У машинобудуванні і металургії застосовуються універсальні клеї, деталі і частини апаратів з пластмас, змащувальні масла і </a:t>
            </a:r>
            <a:r>
              <a:rPr lang="uk-UA" sz="3400" dirty="0" smtClean="0"/>
              <a:t>ін.</a:t>
            </a:r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У </a:t>
            </a:r>
            <a:r>
              <a:rPr lang="uk-UA" sz="3400" dirty="0"/>
              <a:t>харчовій промисловості застосовуються поліетиленові упаковки, харчові кислоти, що консервують засоби, парафін, виробляються білково-вітамінні </a:t>
            </a:r>
            <a:r>
              <a:rPr lang="uk-UA" sz="3400" dirty="0" smtClean="0"/>
              <a:t>концентрати. </a:t>
            </a:r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У </a:t>
            </a:r>
            <a:r>
              <a:rPr lang="uk-UA" sz="3400" dirty="0"/>
              <a:t>фармацевтичній і парфумерній промисловості із похідних переробки нафти виготовляють нашатирний спирт, хлороформ, формалін, аспірин, вазелін і </a:t>
            </a:r>
            <a:r>
              <a:rPr lang="uk-UA" sz="3400" dirty="0" smtClean="0"/>
              <a:t>ін. </a:t>
            </a:r>
          </a:p>
          <a:p>
            <a:pPr marL="0" indent="0" algn="just">
              <a:buNone/>
            </a:pPr>
            <a:r>
              <a:rPr lang="uk-UA" sz="3400" dirty="0"/>
              <a:t>	</a:t>
            </a:r>
            <a:r>
              <a:rPr lang="uk-UA" sz="3400" dirty="0" smtClean="0"/>
              <a:t>Похідні </a:t>
            </a:r>
            <a:r>
              <a:rPr lang="uk-UA" sz="3400" dirty="0" err="1" smtClean="0"/>
              <a:t>нефтесинтеза</a:t>
            </a:r>
            <a:r>
              <a:rPr lang="uk-UA" sz="3400" dirty="0" smtClean="0"/>
              <a:t> </a:t>
            </a:r>
            <a:r>
              <a:rPr lang="uk-UA" sz="3400" dirty="0"/>
              <a:t>знаходять широке застосування і в деревообробній, текстильній, шкіряно-взуттєвої та будівельної промисловості.</a:t>
            </a:r>
            <a:endParaRPr lang="ru-RU" sz="3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9" y="443711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51437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95250"/>
            <a:ext cx="1728192" cy="168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03" y="4572571"/>
            <a:ext cx="2007666" cy="2007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2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6724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	Отже, </a:t>
            </a:r>
            <a:r>
              <a:rPr lang="uk-UA" dirty="0" smtClean="0"/>
              <a:t>нафта </a:t>
            </a:r>
            <a:r>
              <a:rPr lang="uk-UA" dirty="0"/>
              <a:t>- </a:t>
            </a:r>
            <a:r>
              <a:rPr lang="uk-UA" dirty="0" smtClean="0"/>
              <a:t>найцінніша природна копалина.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похідних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 </a:t>
            </a:r>
            <a:r>
              <a:rPr lang="ru-RU" dirty="0" err="1"/>
              <a:t>тисяч</a:t>
            </a:r>
            <a:r>
              <a:rPr lang="ru-RU" dirty="0"/>
              <a:t>. </a:t>
            </a:r>
            <a:r>
              <a:rPr lang="ru-RU" dirty="0" err="1"/>
              <a:t>Нафта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паливно-енергетичному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споживанні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 Але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87552"/>
            <a:ext cx="273630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0" y="4486944"/>
            <a:ext cx="2555776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31470"/>
            <a:ext cx="2284660" cy="167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56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27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Застосування нафти</vt:lpstr>
      <vt:lpstr>Нафта – це «чорне золото»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17</cp:revision>
  <dcterms:created xsi:type="dcterms:W3CDTF">2013-11-05T17:42:58Z</dcterms:created>
  <dcterms:modified xsi:type="dcterms:W3CDTF">2013-11-05T21:33:25Z</dcterms:modified>
</cp:coreProperties>
</file>