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1418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64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13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11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64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84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552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69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84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2002221" y="1321150"/>
            <a:ext cx="7623653" cy="3140491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Хімічні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466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таке</a:t>
            </a:r>
            <a:r>
              <a:rPr lang="en-US" sz="466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хімічні</a:t>
            </a:r>
            <a:r>
              <a:rPr lang="en-US" sz="466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4666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Хімічні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одержують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органічних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природних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синтетичних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полімерів</a:t>
            </a:r>
            <a:r>
              <a:rPr lang="en-US" sz="311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56000" y="3481900"/>
            <a:ext cx="4243899" cy="3619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78372" y="359825"/>
            <a:ext cx="9781628" cy="17109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Класифікація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хімічних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волокон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Shape 3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993649" y="2070775"/>
            <a:ext cx="6551074" cy="503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 dirty="0" err="1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Ацетатні</a:t>
            </a:r>
            <a:r>
              <a:rPr lang="en-US" sz="4666" dirty="0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dirty="0" err="1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4666" dirty="0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Вихідною сировиною для добування ацетатного волокна є ацетати целюлози, які утворюються при ацетилювані целюлози оцтовим ангідридом.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Shape 4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13400" y="3672400"/>
            <a:ext cx="7133149" cy="275149"/>
          </a:xfrm>
          <a:prstGeom prst="rect">
            <a:avLst/>
          </a:prstGeom>
        </p:spPr>
      </p:pic>
      <p:pic>
        <p:nvPicPr>
          <p:cNvPr id="41" name="Shape 4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13400" y="3672400"/>
            <a:ext cx="7133149" cy="275149"/>
          </a:xfrm>
          <a:prstGeom prst="rect">
            <a:avLst/>
          </a:prstGeom>
        </p:spPr>
      </p:pic>
      <p:pic>
        <p:nvPicPr>
          <p:cNvPr id="42" name="Shape 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13400" y="3672400"/>
            <a:ext cx="7133149" cy="275149"/>
          </a:xfrm>
          <a:prstGeom prst="rect">
            <a:avLst/>
          </a:prstGeom>
        </p:spPr>
      </p:pic>
      <p:pic>
        <p:nvPicPr>
          <p:cNvPr id="43" name="Shape 4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36075" y="3407825"/>
            <a:ext cx="8964075" cy="571500"/>
          </a:xfrm>
          <a:prstGeom prst="rect">
            <a:avLst/>
          </a:prstGeom>
        </p:spPr>
      </p:pic>
      <p:pic>
        <p:nvPicPr>
          <p:cNvPr id="44" name="Shape 4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36075" y="4042825"/>
            <a:ext cx="8890000" cy="571500"/>
          </a:xfrm>
          <a:prstGeom prst="rect">
            <a:avLst/>
          </a:prstGeom>
        </p:spPr>
      </p:pic>
      <p:pic>
        <p:nvPicPr>
          <p:cNvPr id="45" name="Shape 4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51400" y="4688400"/>
            <a:ext cx="4095750" cy="2614074"/>
          </a:xfrm>
          <a:prstGeom prst="rect">
            <a:avLst/>
          </a:prstGeom>
        </p:spPr>
      </p:pic>
      <p:pic>
        <p:nvPicPr>
          <p:cNvPr id="46" name="Shape 46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238750" y="4688400"/>
            <a:ext cx="4053400" cy="2645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Віскозні волокна: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Віскозне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штучне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целюлозне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одержуване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переробкою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природної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целюлози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Виробляється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вигляді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текстильних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кордових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ниток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штапельного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23976" y="4156515"/>
            <a:ext cx="409575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Arial"/>
                <a:cs typeface="Arial"/>
                <a:sym typeface="Arial"/>
              </a:rPr>
              <a:t>Мідноаміачне</a:t>
            </a:r>
            <a:r>
              <a:rPr lang="en-US" sz="4666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4666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50000" y="1905000"/>
            <a:ext cx="3608900" cy="3249074"/>
          </a:xfrm>
          <a:prstGeom prst="rect">
            <a:avLst/>
          </a:prstGeom>
        </p:spPr>
      </p:pic>
      <p:sp>
        <p:nvSpPr>
          <p:cNvPr id="60" name="Shape 60"/>
          <p:cNvSpPr txBox="1"/>
          <p:nvPr/>
        </p:nvSpPr>
        <p:spPr>
          <a:xfrm>
            <a:off x="657925" y="1876774"/>
            <a:ext cx="5522158" cy="5564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just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Мідноаміачні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uk-UA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видів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штучних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целюлозних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волокон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формують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їх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мокрому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методу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uk-UA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розчин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лугу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пропускають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полімерну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масу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uk-UA" sz="24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just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just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Ці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застосовують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основному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виробництва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килимів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сукна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тонкі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текстильні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нитки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вироблення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трикотажних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виробів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легких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тканин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ea typeface="Arial"/>
                <a:cs typeface="Arial"/>
                <a:sym typeface="Arial"/>
              </a:rPr>
              <a:t>Поліефірні</a:t>
            </a:r>
            <a:r>
              <a:rPr lang="en-US" sz="4666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6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ea typeface="Arial"/>
                <a:cs typeface="Arial"/>
                <a:sym typeface="Arial"/>
              </a:rPr>
              <a:t>волокна</a:t>
            </a:r>
            <a:r>
              <a:rPr lang="en-US" sz="4666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Поліефірне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синтетичне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сформоване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розплаву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поліетилентерефталату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його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похідних</a:t>
            </a:r>
            <a:r>
              <a:rPr lang="en-US" sz="2666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sz="2666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977964" y="3715100"/>
            <a:ext cx="3926400" cy="32067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8" name="Shape 6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72087" y="3715100"/>
            <a:ext cx="4169825" cy="3122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18300" y="359825"/>
            <a:ext cx="8507575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66">
                <a:solidFill>
                  <a:srgbClr val="330033"/>
                </a:solidFill>
                <a:latin typeface="Arial"/>
                <a:ea typeface="Arial"/>
                <a:cs typeface="Arial"/>
                <a:sym typeface="Arial"/>
              </a:rPr>
              <a:t>Поліамідне волокно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18300" y="1829150"/>
            <a:ext cx="8507575" cy="50080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Поліамідне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волокно-синтетичне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волокно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виробництва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якого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використовують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деякі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похідні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амінокислот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наприклад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капролактан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έ-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амінокапронову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22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кислоту</a:t>
            </a:r>
            <a:r>
              <a:rPr lang="en-US" sz="2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74577" y="3369052"/>
            <a:ext cx="3767649" cy="3693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6" name="Shape 7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42226" y="3330193"/>
            <a:ext cx="4783649" cy="365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Довільний</PresentationFormat>
  <Paragraphs>17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0" baseType="lpstr">
      <vt:lpstr>Arial</vt:lpstr>
      <vt:lpstr>Custom Theme</vt:lpstr>
      <vt:lpstr>Хімічні волокна</vt:lpstr>
      <vt:lpstr>Що таке хімічні волокна?</vt:lpstr>
      <vt:lpstr>Класифікація хімічних волокон</vt:lpstr>
      <vt:lpstr>Ацетатні волокна:</vt:lpstr>
      <vt:lpstr>Віскозні волокна:</vt:lpstr>
      <vt:lpstr>Мідноаміачне волокно:</vt:lpstr>
      <vt:lpstr>Поліефірні волокна:</vt:lpstr>
      <vt:lpstr>Поліамідне волокно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Хімічні волокна</dc:title>
  <cp:lastModifiedBy>Vlad Golubev</cp:lastModifiedBy>
  <cp:revision>1</cp:revision>
  <dcterms:modified xsi:type="dcterms:W3CDTF">2013-12-23T21:50:45Z</dcterms:modified>
</cp:coreProperties>
</file>