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5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9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1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6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9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2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2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0E11F36-EE7F-436B-A5AF-D1EDC9642085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E88057-7F99-46C7-A71D-99A802DFC49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9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1874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uk-UA" sz="14000" b="1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Пірідин</a:t>
            </a:r>
            <a:r>
              <a:rPr lang="uk-UA" sz="1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</a:p>
          <a:p>
            <a:pPr algn="ctr"/>
            <a:r>
              <a:rPr lang="uk-UA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11-Б класу</a:t>
            </a:r>
          </a:p>
          <a:p>
            <a:pPr algn="ctr"/>
            <a:r>
              <a:rPr lang="uk-UA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Красноармійського НВК</a:t>
            </a:r>
          </a:p>
          <a:p>
            <a:pPr algn="ctr"/>
            <a:r>
              <a:rPr lang="uk-UA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Елліна</a:t>
            </a:r>
            <a:endParaRPr lang="ru-RU" sz="32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3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3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595" y="1615201"/>
            <a:ext cx="11875770" cy="4023360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токсичний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584"/>
          <a:stretch/>
        </p:blipFill>
        <p:spPr>
          <a:xfrm>
            <a:off x="948690" y="3614289"/>
            <a:ext cx="5177790" cy="3231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469" y="3626881"/>
            <a:ext cx="4402455" cy="32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01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370" y="1028273"/>
            <a:ext cx="10058400" cy="4023360"/>
          </a:xfrm>
        </p:spPr>
        <p:txBody>
          <a:bodyPr>
            <a:normAutofit/>
          </a:bodyPr>
          <a:lstStyle/>
          <a:p>
            <a:r>
              <a:rPr lang="uk-UA" sz="1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1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омск Сладкие цены на ОПТ и розницу, РЕАГЕНТ CPX 1400р-1г от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35" y="0"/>
            <a:ext cx="6010660" cy="60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1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49" y="149443"/>
            <a:ext cx="11883605" cy="2673767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Піриди́н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шестичленний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гетероцикл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 атомом </a:t>
            </a:r>
            <a:r>
              <a:rPr lang="ru-RU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нітрогену</a:t>
            </a:r>
            <a:r>
              <a:rPr lang="ru-RU" sz="6600" dirty="0" smtClean="0"/>
              <a:t>. </a:t>
            </a:r>
            <a:endParaRPr lang="ru-RU" sz="6600" dirty="0"/>
          </a:p>
        </p:txBody>
      </p:sp>
      <p:pic>
        <p:nvPicPr>
          <p:cNvPr id="1026" name="Picture 2" descr="http://upload.wikimedia.org/wikipedia/commons/thumb/d/dc/Pyridine_numbers.svg/420px-Pyridine_number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275" y="2160270"/>
            <a:ext cx="3577840" cy="45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0/07/Pyridine-CRC-MW-3D-vdW.png/800px-Pyridine-CRC-MW-3D-vd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5" y="2546131"/>
            <a:ext cx="4430825" cy="43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6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0010" y="108374"/>
            <a:ext cx="6983730" cy="664675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Безбарвна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рідина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різким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неприємним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запахом;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змішується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водою і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органічними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розчинниками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слабка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основа,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сильними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мінеральними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кислотами, легко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подвійні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740" y="485564"/>
            <a:ext cx="5046556" cy="50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6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1102"/>
            <a:ext cx="6171248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6481"/>
            <a:ext cx="6970395" cy="584601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алхімікам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перша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шотландським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хіміком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Томасом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Андерсоном</a:t>
            </a:r>
            <a:r>
              <a:rPr lang="en-C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1851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кістяного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масла, получающегося сухою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перегонкою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незнежирених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кісток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безбарвна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неприємним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запахом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395" y="0"/>
            <a:ext cx="5221605" cy="68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4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3522" y="286602"/>
            <a:ext cx="7328478" cy="6571397"/>
          </a:xfrm>
        </p:spPr>
        <p:txBody>
          <a:bodyPr/>
          <a:lstStyle/>
          <a:p>
            <a:pPr lvl="0">
              <a:buClr>
                <a:srgbClr val="9DBFBE"/>
              </a:buClr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1869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Кернер ​​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висловив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думку,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бензол, в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заміщена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азотом.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DBFBE"/>
              </a:buClr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думку Кернера,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подібна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не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піридину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але,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чином,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найпростіший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ряду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піридинових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вуглецю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4" y="137164"/>
            <a:ext cx="4742258" cy="63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67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48715" y="3337560"/>
            <a:ext cx="8644223" cy="33832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1879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Вишнеградський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думку,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похідними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хіноліну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1880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Кернигс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алкалоїдів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деривати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алкалоїди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розширилися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99" y="92293"/>
            <a:ext cx="7681293" cy="402336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Дьюар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Кернера,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роботах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хіміків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займалися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Томсен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Бамбергер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Пехманн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Чамічан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Деннштедт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592" y="92293"/>
            <a:ext cx="4297346" cy="3382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875" t="6833"/>
          <a:stretch/>
        </p:blipFill>
        <p:spPr>
          <a:xfrm>
            <a:off x="377522" y="2935605"/>
            <a:ext cx="2807970" cy="39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9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60070"/>
            <a:ext cx="5715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" y="205740"/>
            <a:ext cx="6328410" cy="634365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отриманий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фракцій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кам'яновугільної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смоли, але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весь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промисловий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піридину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синтетично, —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взаємодією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оцтового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альдегіду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формальдегіду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аміаку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14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011981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9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737360"/>
            <a:ext cx="11761470" cy="49949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алкілпірідінія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явними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ароматичними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атома азоту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щільності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сильного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пиридина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електрофільного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ароматичного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бензолом. В таких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ароматичного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нуклеофільного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-пара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668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28101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754294"/>
            <a:ext cx="12054840" cy="40233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барвників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інсектицидів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розчинник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денатуровані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спирту.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3306869"/>
            <a:ext cx="6260690" cy="3368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3306869"/>
            <a:ext cx="5074920" cy="33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97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421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Ретро</vt:lpstr>
      <vt:lpstr>Пірідин </vt:lpstr>
      <vt:lpstr>    Піриди́н — шестичленний гетероцикл з одним атомом нітрогену. </vt:lpstr>
      <vt:lpstr>Презентация PowerPoint</vt:lpstr>
      <vt:lpstr>Історія відкриття  </vt:lpstr>
      <vt:lpstr>Презентация PowerPoint</vt:lpstr>
      <vt:lpstr>Презентация PowerPoint</vt:lpstr>
      <vt:lpstr>Презентация PowerPoint</vt:lpstr>
      <vt:lpstr>Хімічні властивості </vt:lpstr>
      <vt:lpstr>Застосування </vt:lpstr>
      <vt:lpstr>Безпека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Пірідин </dc:title>
  <dc:creator>Эллина Шевченко</dc:creator>
  <cp:lastModifiedBy>Эллина Шевченко</cp:lastModifiedBy>
  <cp:revision>6</cp:revision>
  <dcterms:created xsi:type="dcterms:W3CDTF">2014-10-23T15:05:57Z</dcterms:created>
  <dcterms:modified xsi:type="dcterms:W3CDTF">2014-10-23T15:53:30Z</dcterms:modified>
</cp:coreProperties>
</file>