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00" autoAdjust="0"/>
  </p:normalViewPr>
  <p:slideViewPr>
    <p:cSldViewPr>
      <p:cViewPr varScale="1">
        <p:scale>
          <a:sx n="66" d="100"/>
          <a:sy n="66" d="100"/>
        </p:scale>
        <p:origin x="-128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C63E09-F130-4D5D-BD53-0BC38CD1300C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6D8AF4BA-D1DA-4BA5-A89E-24A8E48ACAC1}">
      <dgm:prSet phldrT="[Текст]" custT="1"/>
      <dgm:spPr/>
      <dgm:t>
        <a:bodyPr/>
        <a:lstStyle/>
        <a:p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Волокна</a:t>
          </a:r>
          <a:endParaRPr lang="uk-UA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14B7BD-67CB-48DC-B24D-BF722E923BF1}" type="parTrans" cxnId="{7E536625-8746-4B43-800F-5611BB8D11E0}">
      <dgm:prSet/>
      <dgm:spPr/>
      <dgm:t>
        <a:bodyPr/>
        <a:lstStyle/>
        <a:p>
          <a:endParaRPr lang="uk-UA"/>
        </a:p>
      </dgm:t>
    </dgm:pt>
    <dgm:pt modelId="{4EC2B7AD-B41C-43B0-8D63-3B8C8717A37E}" type="sibTrans" cxnId="{7E536625-8746-4B43-800F-5611BB8D11E0}">
      <dgm:prSet/>
      <dgm:spPr/>
      <dgm:t>
        <a:bodyPr/>
        <a:lstStyle/>
        <a:p>
          <a:endParaRPr lang="uk-UA"/>
        </a:p>
      </dgm:t>
    </dgm:pt>
    <dgm:pt modelId="{D45BB327-3604-45CD-B8E6-179DF6A0EEA4}">
      <dgm:prSet phldrT="[Текст]"/>
      <dgm:spPr/>
      <dgm:t>
        <a:bodyPr/>
        <a:lstStyle/>
        <a:p>
          <a:r>
            <a:rPr lang="uk-UA" dirty="0" smtClean="0"/>
            <a:t>Штучні</a:t>
          </a:r>
          <a:endParaRPr lang="uk-UA" dirty="0"/>
        </a:p>
      </dgm:t>
    </dgm:pt>
    <dgm:pt modelId="{E386E1FB-96FE-4963-9A28-AC937C2736FC}" type="parTrans" cxnId="{223A9746-566B-4A7F-A7F1-FF5AFF792D89}">
      <dgm:prSet/>
      <dgm:spPr/>
      <dgm:t>
        <a:bodyPr/>
        <a:lstStyle/>
        <a:p>
          <a:endParaRPr lang="uk-UA"/>
        </a:p>
      </dgm:t>
    </dgm:pt>
    <dgm:pt modelId="{7E67A51C-73EE-4A0F-B6D1-E1A7BAC24DA4}" type="sibTrans" cxnId="{223A9746-566B-4A7F-A7F1-FF5AFF792D89}">
      <dgm:prSet/>
      <dgm:spPr/>
      <dgm:t>
        <a:bodyPr/>
        <a:lstStyle/>
        <a:p>
          <a:endParaRPr lang="uk-UA"/>
        </a:p>
      </dgm:t>
    </dgm:pt>
    <dgm:pt modelId="{D7E66910-0D2D-43BC-A013-AE6D62F50394}">
      <dgm:prSet phldrT="[Текст]"/>
      <dgm:spPr/>
      <dgm:t>
        <a:bodyPr/>
        <a:lstStyle/>
        <a:p>
          <a:r>
            <a:rPr lang="uk-UA" dirty="0" smtClean="0"/>
            <a:t>Синтетичні</a:t>
          </a:r>
          <a:endParaRPr lang="uk-UA" dirty="0"/>
        </a:p>
      </dgm:t>
    </dgm:pt>
    <dgm:pt modelId="{09319FA6-8A05-4E24-8943-8799CA6BF6DD}" type="parTrans" cxnId="{ED9A7958-A89E-4307-B5B2-2F423ACC656B}">
      <dgm:prSet/>
      <dgm:spPr/>
      <dgm:t>
        <a:bodyPr/>
        <a:lstStyle/>
        <a:p>
          <a:endParaRPr lang="uk-UA"/>
        </a:p>
      </dgm:t>
    </dgm:pt>
    <dgm:pt modelId="{0B949681-7564-4B67-AA73-FFCCA16600D5}" type="sibTrans" cxnId="{ED9A7958-A89E-4307-B5B2-2F423ACC656B}">
      <dgm:prSet/>
      <dgm:spPr/>
      <dgm:t>
        <a:bodyPr/>
        <a:lstStyle/>
        <a:p>
          <a:endParaRPr lang="uk-UA"/>
        </a:p>
      </dgm:t>
    </dgm:pt>
    <dgm:pt modelId="{3CFB7164-A440-4D48-AC0C-09A4AC800DA8}">
      <dgm:prSet phldrT="[Текст]"/>
      <dgm:spPr/>
      <dgm:t>
        <a:bodyPr/>
        <a:lstStyle/>
        <a:p>
          <a:r>
            <a:rPr lang="ru-RU" dirty="0" err="1" smtClean="0"/>
            <a:t>Природн</a:t>
          </a:r>
          <a:r>
            <a:rPr lang="uk-UA" dirty="0" smtClean="0"/>
            <a:t>і</a:t>
          </a:r>
          <a:endParaRPr lang="uk-UA" dirty="0"/>
        </a:p>
      </dgm:t>
    </dgm:pt>
    <dgm:pt modelId="{02003261-63E9-41E9-B5EA-F4C623A210C1}" type="parTrans" cxnId="{D3BB1C97-0C4A-497A-BF77-EF82EB6E0BC0}">
      <dgm:prSet/>
      <dgm:spPr/>
      <dgm:t>
        <a:bodyPr/>
        <a:lstStyle/>
        <a:p>
          <a:endParaRPr lang="uk-UA"/>
        </a:p>
      </dgm:t>
    </dgm:pt>
    <dgm:pt modelId="{D5401866-2B70-48ED-9283-AD2D7C59633F}" type="sibTrans" cxnId="{D3BB1C97-0C4A-497A-BF77-EF82EB6E0BC0}">
      <dgm:prSet/>
      <dgm:spPr/>
      <dgm:t>
        <a:bodyPr/>
        <a:lstStyle/>
        <a:p>
          <a:endParaRPr lang="uk-UA"/>
        </a:p>
      </dgm:t>
    </dgm:pt>
    <dgm:pt modelId="{4158BF78-7C53-4D8A-8F87-4EBB3A15A3C4}">
      <dgm:prSet phldrT="[Текст]"/>
      <dgm:spPr/>
      <dgm:t>
        <a:bodyPr/>
        <a:lstStyle/>
        <a:p>
          <a:r>
            <a:rPr lang="uk-UA" dirty="0" smtClean="0"/>
            <a:t>Мінеральні</a:t>
          </a:r>
          <a:endParaRPr lang="uk-UA" dirty="0"/>
        </a:p>
      </dgm:t>
    </dgm:pt>
    <dgm:pt modelId="{9F1508CB-EEEA-405C-8083-1124062AC4FA}" type="parTrans" cxnId="{CC603BF4-71F1-4BB2-8103-7C549CD45E76}">
      <dgm:prSet/>
      <dgm:spPr/>
      <dgm:t>
        <a:bodyPr/>
        <a:lstStyle/>
        <a:p>
          <a:endParaRPr lang="uk-UA"/>
        </a:p>
      </dgm:t>
    </dgm:pt>
    <dgm:pt modelId="{32E8B1AF-D345-447C-B7B3-9B5B9DACC41D}" type="sibTrans" cxnId="{CC603BF4-71F1-4BB2-8103-7C549CD45E76}">
      <dgm:prSet/>
      <dgm:spPr/>
      <dgm:t>
        <a:bodyPr/>
        <a:lstStyle/>
        <a:p>
          <a:endParaRPr lang="uk-UA"/>
        </a:p>
      </dgm:t>
    </dgm:pt>
    <dgm:pt modelId="{EC8BEA62-180D-46DA-9AFD-E1C8C2BBCFA4}">
      <dgm:prSet phldrT="[Текст]"/>
      <dgm:spPr/>
      <dgm:t>
        <a:bodyPr/>
        <a:lstStyle/>
        <a:p>
          <a:r>
            <a:rPr lang="uk-UA" dirty="0" smtClean="0"/>
            <a:t>Рослинні</a:t>
          </a:r>
          <a:endParaRPr lang="uk-UA" dirty="0"/>
        </a:p>
      </dgm:t>
    </dgm:pt>
    <dgm:pt modelId="{6402F558-A105-42FE-A8A8-A80076FCAD97}" type="parTrans" cxnId="{9DE61262-DC62-4B82-8361-B5A5200C49C8}">
      <dgm:prSet/>
      <dgm:spPr/>
      <dgm:t>
        <a:bodyPr/>
        <a:lstStyle/>
        <a:p>
          <a:endParaRPr lang="uk-UA"/>
        </a:p>
      </dgm:t>
    </dgm:pt>
    <dgm:pt modelId="{55CAD4B6-2427-4683-948C-99815EA592DA}" type="sibTrans" cxnId="{9DE61262-DC62-4B82-8361-B5A5200C49C8}">
      <dgm:prSet/>
      <dgm:spPr/>
      <dgm:t>
        <a:bodyPr/>
        <a:lstStyle/>
        <a:p>
          <a:endParaRPr lang="uk-UA"/>
        </a:p>
      </dgm:t>
    </dgm:pt>
    <dgm:pt modelId="{49E23C0B-D128-4293-ABE8-22BE2E9FE105}">
      <dgm:prSet phldrT="[Текст]"/>
      <dgm:spPr/>
      <dgm:t>
        <a:bodyPr/>
        <a:lstStyle/>
        <a:p>
          <a:r>
            <a:rPr lang="uk-UA" dirty="0" smtClean="0"/>
            <a:t>Тваринні</a:t>
          </a:r>
          <a:endParaRPr lang="uk-UA" dirty="0"/>
        </a:p>
      </dgm:t>
    </dgm:pt>
    <dgm:pt modelId="{87BDF33C-F869-4C9D-88C9-F4715C5EDE38}" type="parTrans" cxnId="{E0B96FDF-B0B3-4CED-B332-2DA5C3A6359D}">
      <dgm:prSet/>
      <dgm:spPr/>
      <dgm:t>
        <a:bodyPr/>
        <a:lstStyle/>
        <a:p>
          <a:endParaRPr lang="uk-UA"/>
        </a:p>
      </dgm:t>
    </dgm:pt>
    <dgm:pt modelId="{CE5FC4B4-E9A3-4FBF-A2CD-9357EB49EB1B}" type="sibTrans" cxnId="{E0B96FDF-B0B3-4CED-B332-2DA5C3A6359D}">
      <dgm:prSet/>
      <dgm:spPr/>
      <dgm:t>
        <a:bodyPr/>
        <a:lstStyle/>
        <a:p>
          <a:endParaRPr lang="uk-UA"/>
        </a:p>
      </dgm:t>
    </dgm:pt>
    <dgm:pt modelId="{43C413B1-5D4F-4E30-A1B6-BBB3DFBC6CBD}">
      <dgm:prSet phldrT="[Текст]"/>
      <dgm:spPr/>
      <dgm:t>
        <a:bodyPr/>
        <a:lstStyle/>
        <a:p>
          <a:r>
            <a:rPr lang="uk-UA" dirty="0" smtClean="0"/>
            <a:t>Целюлозні</a:t>
          </a:r>
          <a:endParaRPr lang="uk-UA" dirty="0"/>
        </a:p>
      </dgm:t>
    </dgm:pt>
    <dgm:pt modelId="{0F8D2C73-8FC8-49FC-8307-212E2F59547B}" type="parTrans" cxnId="{16BFAB6E-54F9-4B3C-8F5B-A300B06AA4C8}">
      <dgm:prSet/>
      <dgm:spPr/>
      <dgm:t>
        <a:bodyPr/>
        <a:lstStyle/>
        <a:p>
          <a:endParaRPr lang="uk-UA"/>
        </a:p>
      </dgm:t>
    </dgm:pt>
    <dgm:pt modelId="{C4356E9C-000F-4353-9E7C-F610D87ABF74}" type="sibTrans" cxnId="{16BFAB6E-54F9-4B3C-8F5B-A300B06AA4C8}">
      <dgm:prSet/>
      <dgm:spPr/>
      <dgm:t>
        <a:bodyPr/>
        <a:lstStyle/>
        <a:p>
          <a:endParaRPr lang="uk-UA"/>
        </a:p>
      </dgm:t>
    </dgm:pt>
    <dgm:pt modelId="{089AE0C5-A8B8-4EE3-B46D-4A093B45945B}">
      <dgm:prSet phldrT="[Текст]"/>
      <dgm:spPr/>
      <dgm:t>
        <a:bodyPr/>
        <a:lstStyle/>
        <a:p>
          <a:r>
            <a:rPr lang="uk-UA" dirty="0" smtClean="0"/>
            <a:t>Мінеральні </a:t>
          </a:r>
          <a:endParaRPr lang="uk-UA" dirty="0"/>
        </a:p>
      </dgm:t>
    </dgm:pt>
    <dgm:pt modelId="{78BFF029-2980-43F7-BB31-6AE9A83549A5}" type="parTrans" cxnId="{1BD6B9F9-A396-47FC-BDF4-4EA5361DB640}">
      <dgm:prSet/>
      <dgm:spPr/>
      <dgm:t>
        <a:bodyPr/>
        <a:lstStyle/>
        <a:p>
          <a:endParaRPr lang="uk-UA"/>
        </a:p>
      </dgm:t>
    </dgm:pt>
    <dgm:pt modelId="{3644BA64-9227-494E-8A1D-DBFC9A6E9500}" type="sibTrans" cxnId="{1BD6B9F9-A396-47FC-BDF4-4EA5361DB640}">
      <dgm:prSet/>
      <dgm:spPr/>
      <dgm:t>
        <a:bodyPr/>
        <a:lstStyle/>
        <a:p>
          <a:endParaRPr lang="uk-UA"/>
        </a:p>
      </dgm:t>
    </dgm:pt>
    <dgm:pt modelId="{1329377B-20FA-43AE-A6DA-4CF1E8316940}">
      <dgm:prSet phldrT="[Текст]"/>
      <dgm:spPr/>
      <dgm:t>
        <a:bodyPr/>
        <a:lstStyle/>
        <a:p>
          <a:r>
            <a:rPr lang="uk-UA" dirty="0" smtClean="0"/>
            <a:t>Полімерні</a:t>
          </a:r>
          <a:endParaRPr lang="uk-UA" dirty="0"/>
        </a:p>
      </dgm:t>
    </dgm:pt>
    <dgm:pt modelId="{2B8481C6-860F-470A-8D0F-AF7A27A86972}" type="parTrans" cxnId="{EABA29CF-7ACB-4C56-A0C4-D0FCC0FF1CF8}">
      <dgm:prSet/>
      <dgm:spPr/>
      <dgm:t>
        <a:bodyPr/>
        <a:lstStyle/>
        <a:p>
          <a:endParaRPr lang="uk-UA"/>
        </a:p>
      </dgm:t>
    </dgm:pt>
    <dgm:pt modelId="{83AEB796-977B-4DAB-A8FB-F2B3BE5FBABF}" type="sibTrans" cxnId="{EABA29CF-7ACB-4C56-A0C4-D0FCC0FF1CF8}">
      <dgm:prSet/>
      <dgm:spPr/>
      <dgm:t>
        <a:bodyPr/>
        <a:lstStyle/>
        <a:p>
          <a:endParaRPr lang="uk-UA"/>
        </a:p>
      </dgm:t>
    </dgm:pt>
    <dgm:pt modelId="{D88EF5F0-84C2-47A4-9D87-402392E8AE24}" type="pres">
      <dgm:prSet presAssocID="{B2C63E09-F130-4D5D-BD53-0BC38CD1300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9309A31-D79F-4241-B07D-839999B176BE}" type="pres">
      <dgm:prSet presAssocID="{6D8AF4BA-D1DA-4BA5-A89E-24A8E48ACAC1}" presName="hierRoot1" presStyleCnt="0">
        <dgm:presLayoutVars>
          <dgm:hierBranch val="init"/>
        </dgm:presLayoutVars>
      </dgm:prSet>
      <dgm:spPr/>
    </dgm:pt>
    <dgm:pt modelId="{55982D41-51D7-4851-9D34-3F1535DA566D}" type="pres">
      <dgm:prSet presAssocID="{6D8AF4BA-D1DA-4BA5-A89E-24A8E48ACAC1}" presName="rootComposite1" presStyleCnt="0"/>
      <dgm:spPr/>
    </dgm:pt>
    <dgm:pt modelId="{5278EF59-2F2F-4996-B2ED-B907C6B557FD}" type="pres">
      <dgm:prSet presAssocID="{6D8AF4BA-D1DA-4BA5-A89E-24A8E48ACAC1}" presName="rootText1" presStyleLbl="node0" presStyleIdx="0" presStyleCnt="1" custScaleX="142126">
        <dgm:presLayoutVars>
          <dgm:chPref val="3"/>
        </dgm:presLayoutVars>
      </dgm:prSet>
      <dgm:spPr/>
    </dgm:pt>
    <dgm:pt modelId="{D0C61B00-A6C4-4E2C-A401-8436C5E670CA}" type="pres">
      <dgm:prSet presAssocID="{6D8AF4BA-D1DA-4BA5-A89E-24A8E48ACAC1}" presName="rootConnector1" presStyleLbl="node1" presStyleIdx="0" presStyleCnt="0"/>
      <dgm:spPr/>
    </dgm:pt>
    <dgm:pt modelId="{405FBDE7-4C3E-49C3-A9E7-04412B94AAB7}" type="pres">
      <dgm:prSet presAssocID="{6D8AF4BA-D1DA-4BA5-A89E-24A8E48ACAC1}" presName="hierChild2" presStyleCnt="0"/>
      <dgm:spPr/>
    </dgm:pt>
    <dgm:pt modelId="{AE67C36C-234C-4FC1-BF99-385B603B4712}" type="pres">
      <dgm:prSet presAssocID="{02003261-63E9-41E9-B5EA-F4C623A210C1}" presName="Name37" presStyleLbl="parChTrans1D2" presStyleIdx="0" presStyleCnt="3"/>
      <dgm:spPr/>
    </dgm:pt>
    <dgm:pt modelId="{4363374F-FB40-4453-B3F9-64B4408621EB}" type="pres">
      <dgm:prSet presAssocID="{3CFB7164-A440-4D48-AC0C-09A4AC800DA8}" presName="hierRoot2" presStyleCnt="0">
        <dgm:presLayoutVars>
          <dgm:hierBranch val="init"/>
        </dgm:presLayoutVars>
      </dgm:prSet>
      <dgm:spPr/>
    </dgm:pt>
    <dgm:pt modelId="{04BC0116-0C59-4157-BAC6-C2F209D5DA06}" type="pres">
      <dgm:prSet presAssocID="{3CFB7164-A440-4D48-AC0C-09A4AC800DA8}" presName="rootComposite" presStyleCnt="0"/>
      <dgm:spPr/>
    </dgm:pt>
    <dgm:pt modelId="{6D5F052A-3A4F-4C68-8BF1-BED0EAB08B12}" type="pres">
      <dgm:prSet presAssocID="{3CFB7164-A440-4D48-AC0C-09A4AC800DA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90A0D9C-2EDE-48E5-A476-FE3F2D7A9473}" type="pres">
      <dgm:prSet presAssocID="{3CFB7164-A440-4D48-AC0C-09A4AC800DA8}" presName="rootConnector" presStyleLbl="node2" presStyleIdx="0" presStyleCnt="3"/>
      <dgm:spPr/>
    </dgm:pt>
    <dgm:pt modelId="{09ACAD0E-EEAB-4C57-A68B-3709C095D336}" type="pres">
      <dgm:prSet presAssocID="{3CFB7164-A440-4D48-AC0C-09A4AC800DA8}" presName="hierChild4" presStyleCnt="0"/>
      <dgm:spPr/>
    </dgm:pt>
    <dgm:pt modelId="{CF472704-A2ED-470A-BFA2-F7D949F138F2}" type="pres">
      <dgm:prSet presAssocID="{9F1508CB-EEEA-405C-8083-1124062AC4FA}" presName="Name37" presStyleLbl="parChTrans1D3" presStyleIdx="0" presStyleCnt="6"/>
      <dgm:spPr/>
    </dgm:pt>
    <dgm:pt modelId="{47D843CA-CFED-49DC-A4BB-C9900105065F}" type="pres">
      <dgm:prSet presAssocID="{4158BF78-7C53-4D8A-8F87-4EBB3A15A3C4}" presName="hierRoot2" presStyleCnt="0">
        <dgm:presLayoutVars>
          <dgm:hierBranch val="init"/>
        </dgm:presLayoutVars>
      </dgm:prSet>
      <dgm:spPr/>
    </dgm:pt>
    <dgm:pt modelId="{05BBD4E5-42F4-4AB2-A739-42C4296154B4}" type="pres">
      <dgm:prSet presAssocID="{4158BF78-7C53-4D8A-8F87-4EBB3A15A3C4}" presName="rootComposite" presStyleCnt="0"/>
      <dgm:spPr/>
    </dgm:pt>
    <dgm:pt modelId="{B7B8BA43-EF04-4047-B564-631874DCF550}" type="pres">
      <dgm:prSet presAssocID="{4158BF78-7C53-4D8A-8F87-4EBB3A15A3C4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E349FB8-4A93-4A7A-A22F-6CF5608771C8}" type="pres">
      <dgm:prSet presAssocID="{4158BF78-7C53-4D8A-8F87-4EBB3A15A3C4}" presName="rootConnector" presStyleLbl="node3" presStyleIdx="0" presStyleCnt="6"/>
      <dgm:spPr/>
    </dgm:pt>
    <dgm:pt modelId="{7725FDF9-05CB-4841-ADBE-3B57E26EA3D8}" type="pres">
      <dgm:prSet presAssocID="{4158BF78-7C53-4D8A-8F87-4EBB3A15A3C4}" presName="hierChild4" presStyleCnt="0"/>
      <dgm:spPr/>
    </dgm:pt>
    <dgm:pt modelId="{DCC26236-9457-4414-BF81-D0381AE3748E}" type="pres">
      <dgm:prSet presAssocID="{4158BF78-7C53-4D8A-8F87-4EBB3A15A3C4}" presName="hierChild5" presStyleCnt="0"/>
      <dgm:spPr/>
    </dgm:pt>
    <dgm:pt modelId="{1725E2B9-7826-4C02-A035-44968451877C}" type="pres">
      <dgm:prSet presAssocID="{6402F558-A105-42FE-A8A8-A80076FCAD97}" presName="Name37" presStyleLbl="parChTrans1D3" presStyleIdx="1" presStyleCnt="6"/>
      <dgm:spPr/>
    </dgm:pt>
    <dgm:pt modelId="{1B9CAF7F-33F6-4802-9CA1-7D3C27AF5C70}" type="pres">
      <dgm:prSet presAssocID="{EC8BEA62-180D-46DA-9AFD-E1C8C2BBCFA4}" presName="hierRoot2" presStyleCnt="0">
        <dgm:presLayoutVars>
          <dgm:hierBranch val="init"/>
        </dgm:presLayoutVars>
      </dgm:prSet>
      <dgm:spPr/>
    </dgm:pt>
    <dgm:pt modelId="{1999E5EB-25E5-4B69-84FC-816DFB80B51F}" type="pres">
      <dgm:prSet presAssocID="{EC8BEA62-180D-46DA-9AFD-E1C8C2BBCFA4}" presName="rootComposite" presStyleCnt="0"/>
      <dgm:spPr/>
    </dgm:pt>
    <dgm:pt modelId="{F2E88883-F72F-4893-951F-B59BE10A8AD5}" type="pres">
      <dgm:prSet presAssocID="{EC8BEA62-180D-46DA-9AFD-E1C8C2BBCFA4}" presName="rootText" presStyleLbl="node3" presStyleIdx="1" presStyleCnt="6">
        <dgm:presLayoutVars>
          <dgm:chPref val="3"/>
        </dgm:presLayoutVars>
      </dgm:prSet>
      <dgm:spPr/>
    </dgm:pt>
    <dgm:pt modelId="{06BA3F67-2E4C-46E1-ACC0-14AAC57C6C89}" type="pres">
      <dgm:prSet presAssocID="{EC8BEA62-180D-46DA-9AFD-E1C8C2BBCFA4}" presName="rootConnector" presStyleLbl="node3" presStyleIdx="1" presStyleCnt="6"/>
      <dgm:spPr/>
    </dgm:pt>
    <dgm:pt modelId="{2987D078-6B8A-4F17-9313-106D1AAEC64E}" type="pres">
      <dgm:prSet presAssocID="{EC8BEA62-180D-46DA-9AFD-E1C8C2BBCFA4}" presName="hierChild4" presStyleCnt="0"/>
      <dgm:spPr/>
    </dgm:pt>
    <dgm:pt modelId="{DCDE9E7D-6D37-4122-961B-D0F226049AC1}" type="pres">
      <dgm:prSet presAssocID="{EC8BEA62-180D-46DA-9AFD-E1C8C2BBCFA4}" presName="hierChild5" presStyleCnt="0"/>
      <dgm:spPr/>
    </dgm:pt>
    <dgm:pt modelId="{64A6E214-DD4D-4FAE-BFE6-C3FD329C0AF5}" type="pres">
      <dgm:prSet presAssocID="{87BDF33C-F869-4C9D-88C9-F4715C5EDE38}" presName="Name37" presStyleLbl="parChTrans1D3" presStyleIdx="2" presStyleCnt="6"/>
      <dgm:spPr/>
    </dgm:pt>
    <dgm:pt modelId="{755AA1C9-19D3-48E4-AF99-096B662045CE}" type="pres">
      <dgm:prSet presAssocID="{49E23C0B-D128-4293-ABE8-22BE2E9FE105}" presName="hierRoot2" presStyleCnt="0">
        <dgm:presLayoutVars>
          <dgm:hierBranch val="init"/>
        </dgm:presLayoutVars>
      </dgm:prSet>
      <dgm:spPr/>
    </dgm:pt>
    <dgm:pt modelId="{7920A2FE-9A06-4318-8AFC-0D9259319421}" type="pres">
      <dgm:prSet presAssocID="{49E23C0B-D128-4293-ABE8-22BE2E9FE105}" presName="rootComposite" presStyleCnt="0"/>
      <dgm:spPr/>
    </dgm:pt>
    <dgm:pt modelId="{A6FBA134-0D8A-4172-8A1E-868C417A8109}" type="pres">
      <dgm:prSet presAssocID="{49E23C0B-D128-4293-ABE8-22BE2E9FE105}" presName="rootText" presStyleLbl="node3" presStyleIdx="2" presStyleCnt="6">
        <dgm:presLayoutVars>
          <dgm:chPref val="3"/>
        </dgm:presLayoutVars>
      </dgm:prSet>
      <dgm:spPr/>
    </dgm:pt>
    <dgm:pt modelId="{263EE7B1-AC70-4E61-9BEA-6BD88DBD231B}" type="pres">
      <dgm:prSet presAssocID="{49E23C0B-D128-4293-ABE8-22BE2E9FE105}" presName="rootConnector" presStyleLbl="node3" presStyleIdx="2" presStyleCnt="6"/>
      <dgm:spPr/>
    </dgm:pt>
    <dgm:pt modelId="{91915B41-3122-45F0-A6FB-F0A9F5DF065B}" type="pres">
      <dgm:prSet presAssocID="{49E23C0B-D128-4293-ABE8-22BE2E9FE105}" presName="hierChild4" presStyleCnt="0"/>
      <dgm:spPr/>
    </dgm:pt>
    <dgm:pt modelId="{34B1FD4D-593A-46DB-B3AC-68A381AA21BE}" type="pres">
      <dgm:prSet presAssocID="{49E23C0B-D128-4293-ABE8-22BE2E9FE105}" presName="hierChild5" presStyleCnt="0"/>
      <dgm:spPr/>
    </dgm:pt>
    <dgm:pt modelId="{24F764C5-93B0-462F-B4F3-2D6C71C86C5D}" type="pres">
      <dgm:prSet presAssocID="{3CFB7164-A440-4D48-AC0C-09A4AC800DA8}" presName="hierChild5" presStyleCnt="0"/>
      <dgm:spPr/>
    </dgm:pt>
    <dgm:pt modelId="{710A845F-328C-406B-A008-ADE6E101062D}" type="pres">
      <dgm:prSet presAssocID="{E386E1FB-96FE-4963-9A28-AC937C2736FC}" presName="Name37" presStyleLbl="parChTrans1D2" presStyleIdx="1" presStyleCnt="3"/>
      <dgm:spPr/>
    </dgm:pt>
    <dgm:pt modelId="{23EFBFC9-EB99-41EE-A7A7-30C6A02FAC38}" type="pres">
      <dgm:prSet presAssocID="{D45BB327-3604-45CD-B8E6-179DF6A0EEA4}" presName="hierRoot2" presStyleCnt="0">
        <dgm:presLayoutVars>
          <dgm:hierBranch val="init"/>
        </dgm:presLayoutVars>
      </dgm:prSet>
      <dgm:spPr/>
    </dgm:pt>
    <dgm:pt modelId="{7CE4FCAF-A2E1-4FC8-A247-DD8763C2A0B0}" type="pres">
      <dgm:prSet presAssocID="{D45BB327-3604-45CD-B8E6-179DF6A0EEA4}" presName="rootComposite" presStyleCnt="0"/>
      <dgm:spPr/>
    </dgm:pt>
    <dgm:pt modelId="{3AC670D0-6FD8-4564-8BEF-BF883FF99FC4}" type="pres">
      <dgm:prSet presAssocID="{D45BB327-3604-45CD-B8E6-179DF6A0EEA4}" presName="rootText" presStyleLbl="node2" presStyleIdx="1" presStyleCnt="3">
        <dgm:presLayoutVars>
          <dgm:chPref val="3"/>
        </dgm:presLayoutVars>
      </dgm:prSet>
      <dgm:spPr/>
    </dgm:pt>
    <dgm:pt modelId="{301DA4F9-A482-46D2-B24A-D46205578299}" type="pres">
      <dgm:prSet presAssocID="{D45BB327-3604-45CD-B8E6-179DF6A0EEA4}" presName="rootConnector" presStyleLbl="node2" presStyleIdx="1" presStyleCnt="3"/>
      <dgm:spPr/>
    </dgm:pt>
    <dgm:pt modelId="{65052D41-1B49-42E0-9928-76C663AFF984}" type="pres">
      <dgm:prSet presAssocID="{D45BB327-3604-45CD-B8E6-179DF6A0EEA4}" presName="hierChild4" presStyleCnt="0"/>
      <dgm:spPr/>
    </dgm:pt>
    <dgm:pt modelId="{1FCBADE3-DC80-4C2F-A8D2-DC1DE54FC247}" type="pres">
      <dgm:prSet presAssocID="{0F8D2C73-8FC8-49FC-8307-212E2F59547B}" presName="Name37" presStyleLbl="parChTrans1D3" presStyleIdx="3" presStyleCnt="6"/>
      <dgm:spPr/>
    </dgm:pt>
    <dgm:pt modelId="{E24F34A2-CF6E-4155-9BE1-565255882EA3}" type="pres">
      <dgm:prSet presAssocID="{43C413B1-5D4F-4E30-A1B6-BBB3DFBC6CBD}" presName="hierRoot2" presStyleCnt="0">
        <dgm:presLayoutVars>
          <dgm:hierBranch val="init"/>
        </dgm:presLayoutVars>
      </dgm:prSet>
      <dgm:spPr/>
    </dgm:pt>
    <dgm:pt modelId="{23D1A167-4EE7-4BB5-A0C4-A4F26C05B6E3}" type="pres">
      <dgm:prSet presAssocID="{43C413B1-5D4F-4E30-A1B6-BBB3DFBC6CBD}" presName="rootComposite" presStyleCnt="0"/>
      <dgm:spPr/>
    </dgm:pt>
    <dgm:pt modelId="{9FD00FEA-F680-475B-BE1C-1F7A65977A7F}" type="pres">
      <dgm:prSet presAssocID="{43C413B1-5D4F-4E30-A1B6-BBB3DFBC6CBD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21B937E-4EF2-4C8A-95D4-3EA415CE61A5}" type="pres">
      <dgm:prSet presAssocID="{43C413B1-5D4F-4E30-A1B6-BBB3DFBC6CBD}" presName="rootConnector" presStyleLbl="node3" presStyleIdx="3" presStyleCnt="6"/>
      <dgm:spPr/>
    </dgm:pt>
    <dgm:pt modelId="{99F650E2-941A-49E4-A337-3BA4F740C4B0}" type="pres">
      <dgm:prSet presAssocID="{43C413B1-5D4F-4E30-A1B6-BBB3DFBC6CBD}" presName="hierChild4" presStyleCnt="0"/>
      <dgm:spPr/>
    </dgm:pt>
    <dgm:pt modelId="{907A756A-1C92-4B78-9013-DC6358008549}" type="pres">
      <dgm:prSet presAssocID="{43C413B1-5D4F-4E30-A1B6-BBB3DFBC6CBD}" presName="hierChild5" presStyleCnt="0"/>
      <dgm:spPr/>
    </dgm:pt>
    <dgm:pt modelId="{D580119C-1FF3-42FC-86BB-9D180E7E8C47}" type="pres">
      <dgm:prSet presAssocID="{D45BB327-3604-45CD-B8E6-179DF6A0EEA4}" presName="hierChild5" presStyleCnt="0"/>
      <dgm:spPr/>
    </dgm:pt>
    <dgm:pt modelId="{26D73855-EBD6-4073-A4D1-5B9F9A5F8FC6}" type="pres">
      <dgm:prSet presAssocID="{09319FA6-8A05-4E24-8943-8799CA6BF6DD}" presName="Name37" presStyleLbl="parChTrans1D2" presStyleIdx="2" presStyleCnt="3"/>
      <dgm:spPr/>
    </dgm:pt>
    <dgm:pt modelId="{369AD302-9064-4CA0-953B-E1C4F8FDDBDE}" type="pres">
      <dgm:prSet presAssocID="{D7E66910-0D2D-43BC-A013-AE6D62F50394}" presName="hierRoot2" presStyleCnt="0">
        <dgm:presLayoutVars>
          <dgm:hierBranch val="init"/>
        </dgm:presLayoutVars>
      </dgm:prSet>
      <dgm:spPr/>
    </dgm:pt>
    <dgm:pt modelId="{5DAB18B2-535C-4B39-AF02-95EAB9018924}" type="pres">
      <dgm:prSet presAssocID="{D7E66910-0D2D-43BC-A013-AE6D62F50394}" presName="rootComposite" presStyleCnt="0"/>
      <dgm:spPr/>
    </dgm:pt>
    <dgm:pt modelId="{AA0FFD4A-6103-48B9-BFF8-6541099DBA4E}" type="pres">
      <dgm:prSet presAssocID="{D7E66910-0D2D-43BC-A013-AE6D62F50394}" presName="rootText" presStyleLbl="node2" presStyleIdx="2" presStyleCnt="3">
        <dgm:presLayoutVars>
          <dgm:chPref val="3"/>
        </dgm:presLayoutVars>
      </dgm:prSet>
      <dgm:spPr/>
    </dgm:pt>
    <dgm:pt modelId="{EEFDB057-A25A-411F-95BD-97715CDA9A0E}" type="pres">
      <dgm:prSet presAssocID="{D7E66910-0D2D-43BC-A013-AE6D62F50394}" presName="rootConnector" presStyleLbl="node2" presStyleIdx="2" presStyleCnt="3"/>
      <dgm:spPr/>
    </dgm:pt>
    <dgm:pt modelId="{B9B56125-EF31-428E-A47E-4BAB3B7C7BD2}" type="pres">
      <dgm:prSet presAssocID="{D7E66910-0D2D-43BC-A013-AE6D62F50394}" presName="hierChild4" presStyleCnt="0"/>
      <dgm:spPr/>
    </dgm:pt>
    <dgm:pt modelId="{0B0E9214-7DF0-4054-89C9-86E97A25B786}" type="pres">
      <dgm:prSet presAssocID="{78BFF029-2980-43F7-BB31-6AE9A83549A5}" presName="Name37" presStyleLbl="parChTrans1D3" presStyleIdx="4" presStyleCnt="6"/>
      <dgm:spPr/>
    </dgm:pt>
    <dgm:pt modelId="{DB40BCAE-65DD-4DDA-A442-B1F155DF97E8}" type="pres">
      <dgm:prSet presAssocID="{089AE0C5-A8B8-4EE3-B46D-4A093B45945B}" presName="hierRoot2" presStyleCnt="0">
        <dgm:presLayoutVars>
          <dgm:hierBranch val="init"/>
        </dgm:presLayoutVars>
      </dgm:prSet>
      <dgm:spPr/>
    </dgm:pt>
    <dgm:pt modelId="{888691EA-6634-4159-A9C0-56CBD70453F9}" type="pres">
      <dgm:prSet presAssocID="{089AE0C5-A8B8-4EE3-B46D-4A093B45945B}" presName="rootComposite" presStyleCnt="0"/>
      <dgm:spPr/>
    </dgm:pt>
    <dgm:pt modelId="{6D234671-0235-46C0-A5FD-6A9F10C88EFA}" type="pres">
      <dgm:prSet presAssocID="{089AE0C5-A8B8-4EE3-B46D-4A093B45945B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16EAC2C-81DF-4587-BD85-39D76A5A0799}" type="pres">
      <dgm:prSet presAssocID="{089AE0C5-A8B8-4EE3-B46D-4A093B45945B}" presName="rootConnector" presStyleLbl="node3" presStyleIdx="4" presStyleCnt="6"/>
      <dgm:spPr/>
    </dgm:pt>
    <dgm:pt modelId="{C1625EA8-6C4D-49DA-A69F-99A589C390C2}" type="pres">
      <dgm:prSet presAssocID="{089AE0C5-A8B8-4EE3-B46D-4A093B45945B}" presName="hierChild4" presStyleCnt="0"/>
      <dgm:spPr/>
    </dgm:pt>
    <dgm:pt modelId="{ACCE0D24-8E3C-405A-96EA-09EABDF7025B}" type="pres">
      <dgm:prSet presAssocID="{089AE0C5-A8B8-4EE3-B46D-4A093B45945B}" presName="hierChild5" presStyleCnt="0"/>
      <dgm:spPr/>
    </dgm:pt>
    <dgm:pt modelId="{7E077D2A-9CB8-4755-A925-39BE6170444A}" type="pres">
      <dgm:prSet presAssocID="{2B8481C6-860F-470A-8D0F-AF7A27A86972}" presName="Name37" presStyleLbl="parChTrans1D3" presStyleIdx="5" presStyleCnt="6"/>
      <dgm:spPr/>
    </dgm:pt>
    <dgm:pt modelId="{488B00BA-9B94-43BB-A288-B37519B64765}" type="pres">
      <dgm:prSet presAssocID="{1329377B-20FA-43AE-A6DA-4CF1E8316940}" presName="hierRoot2" presStyleCnt="0">
        <dgm:presLayoutVars>
          <dgm:hierBranch val="init"/>
        </dgm:presLayoutVars>
      </dgm:prSet>
      <dgm:spPr/>
    </dgm:pt>
    <dgm:pt modelId="{2437373E-9DBF-4E28-9BD1-93EDFDC8BF7C}" type="pres">
      <dgm:prSet presAssocID="{1329377B-20FA-43AE-A6DA-4CF1E8316940}" presName="rootComposite" presStyleCnt="0"/>
      <dgm:spPr/>
    </dgm:pt>
    <dgm:pt modelId="{DBE642A6-449A-4A8F-B00F-EB5B7F8FCD9F}" type="pres">
      <dgm:prSet presAssocID="{1329377B-20FA-43AE-A6DA-4CF1E8316940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2FFB75F-D193-4829-8334-F3C080BFC410}" type="pres">
      <dgm:prSet presAssocID="{1329377B-20FA-43AE-A6DA-4CF1E8316940}" presName="rootConnector" presStyleLbl="node3" presStyleIdx="5" presStyleCnt="6"/>
      <dgm:spPr/>
    </dgm:pt>
    <dgm:pt modelId="{9F534581-DD4A-42F9-AE40-569E9E1C1609}" type="pres">
      <dgm:prSet presAssocID="{1329377B-20FA-43AE-A6DA-4CF1E8316940}" presName="hierChild4" presStyleCnt="0"/>
      <dgm:spPr/>
    </dgm:pt>
    <dgm:pt modelId="{9326A7A7-2BCA-4597-90C6-5A7A6BE314E7}" type="pres">
      <dgm:prSet presAssocID="{1329377B-20FA-43AE-A6DA-4CF1E8316940}" presName="hierChild5" presStyleCnt="0"/>
      <dgm:spPr/>
    </dgm:pt>
    <dgm:pt modelId="{74044C9B-8828-4CAA-8118-FBBFBEA2EF37}" type="pres">
      <dgm:prSet presAssocID="{D7E66910-0D2D-43BC-A013-AE6D62F50394}" presName="hierChild5" presStyleCnt="0"/>
      <dgm:spPr/>
    </dgm:pt>
    <dgm:pt modelId="{29D3F3FC-0070-4DC1-BE90-7591CF321413}" type="pres">
      <dgm:prSet presAssocID="{6D8AF4BA-D1DA-4BA5-A89E-24A8E48ACAC1}" presName="hierChild3" presStyleCnt="0"/>
      <dgm:spPr/>
    </dgm:pt>
  </dgm:ptLst>
  <dgm:cxnLst>
    <dgm:cxn modelId="{16BFAB6E-54F9-4B3C-8F5B-A300B06AA4C8}" srcId="{D45BB327-3604-45CD-B8E6-179DF6A0EEA4}" destId="{43C413B1-5D4F-4E30-A1B6-BBB3DFBC6CBD}" srcOrd="0" destOrd="0" parTransId="{0F8D2C73-8FC8-49FC-8307-212E2F59547B}" sibTransId="{C4356E9C-000F-4353-9E7C-F610D87ABF74}"/>
    <dgm:cxn modelId="{C0BB751E-4261-4895-9A7B-1C31F88675F4}" type="presOf" srcId="{D45BB327-3604-45CD-B8E6-179DF6A0EEA4}" destId="{301DA4F9-A482-46D2-B24A-D46205578299}" srcOrd="1" destOrd="0" presId="urn:microsoft.com/office/officeart/2005/8/layout/orgChart1"/>
    <dgm:cxn modelId="{1BD6B9F9-A396-47FC-BDF4-4EA5361DB640}" srcId="{D7E66910-0D2D-43BC-A013-AE6D62F50394}" destId="{089AE0C5-A8B8-4EE3-B46D-4A093B45945B}" srcOrd="0" destOrd="0" parTransId="{78BFF029-2980-43F7-BB31-6AE9A83549A5}" sibTransId="{3644BA64-9227-494E-8A1D-DBFC9A6E9500}"/>
    <dgm:cxn modelId="{D3BB1C97-0C4A-497A-BF77-EF82EB6E0BC0}" srcId="{6D8AF4BA-D1DA-4BA5-A89E-24A8E48ACAC1}" destId="{3CFB7164-A440-4D48-AC0C-09A4AC800DA8}" srcOrd="0" destOrd="0" parTransId="{02003261-63E9-41E9-B5EA-F4C623A210C1}" sibTransId="{D5401866-2B70-48ED-9283-AD2D7C59633F}"/>
    <dgm:cxn modelId="{8F24265B-39B9-4C25-AFB0-793B98E7752E}" type="presOf" srcId="{9F1508CB-EEEA-405C-8083-1124062AC4FA}" destId="{CF472704-A2ED-470A-BFA2-F7D949F138F2}" srcOrd="0" destOrd="0" presId="urn:microsoft.com/office/officeart/2005/8/layout/orgChart1"/>
    <dgm:cxn modelId="{FB33CBFF-46D7-4DCD-A025-1471C8161903}" type="presOf" srcId="{089AE0C5-A8B8-4EE3-B46D-4A093B45945B}" destId="{6D234671-0235-46C0-A5FD-6A9F10C88EFA}" srcOrd="0" destOrd="0" presId="urn:microsoft.com/office/officeart/2005/8/layout/orgChart1"/>
    <dgm:cxn modelId="{2094FE20-6FDE-473D-AF58-0DFFA50AC02E}" type="presOf" srcId="{B2C63E09-F130-4D5D-BD53-0BC38CD1300C}" destId="{D88EF5F0-84C2-47A4-9D87-402392E8AE24}" srcOrd="0" destOrd="0" presId="urn:microsoft.com/office/officeart/2005/8/layout/orgChart1"/>
    <dgm:cxn modelId="{9FBFD230-9213-48EB-A45B-1EF700CFF189}" type="presOf" srcId="{78BFF029-2980-43F7-BB31-6AE9A83549A5}" destId="{0B0E9214-7DF0-4054-89C9-86E97A25B786}" srcOrd="0" destOrd="0" presId="urn:microsoft.com/office/officeart/2005/8/layout/orgChart1"/>
    <dgm:cxn modelId="{223A9746-566B-4A7F-A7F1-FF5AFF792D89}" srcId="{6D8AF4BA-D1DA-4BA5-A89E-24A8E48ACAC1}" destId="{D45BB327-3604-45CD-B8E6-179DF6A0EEA4}" srcOrd="1" destOrd="0" parTransId="{E386E1FB-96FE-4963-9A28-AC937C2736FC}" sibTransId="{7E67A51C-73EE-4A0F-B6D1-E1A7BAC24DA4}"/>
    <dgm:cxn modelId="{40BE612D-C13C-48AC-9FE0-57E1D5F73F99}" type="presOf" srcId="{49E23C0B-D128-4293-ABE8-22BE2E9FE105}" destId="{A6FBA134-0D8A-4172-8A1E-868C417A8109}" srcOrd="0" destOrd="0" presId="urn:microsoft.com/office/officeart/2005/8/layout/orgChart1"/>
    <dgm:cxn modelId="{AF1AF315-5B0F-4617-AF3D-5FDA252D3075}" type="presOf" srcId="{E386E1FB-96FE-4963-9A28-AC937C2736FC}" destId="{710A845F-328C-406B-A008-ADE6E101062D}" srcOrd="0" destOrd="0" presId="urn:microsoft.com/office/officeart/2005/8/layout/orgChart1"/>
    <dgm:cxn modelId="{B7384258-7A29-4515-AFD8-42A363CED091}" type="presOf" srcId="{43C413B1-5D4F-4E30-A1B6-BBB3DFBC6CBD}" destId="{B21B937E-4EF2-4C8A-95D4-3EA415CE61A5}" srcOrd="1" destOrd="0" presId="urn:microsoft.com/office/officeart/2005/8/layout/orgChart1"/>
    <dgm:cxn modelId="{A78E8E56-32D4-4C26-9051-AF144C38BC28}" type="presOf" srcId="{EC8BEA62-180D-46DA-9AFD-E1C8C2BBCFA4}" destId="{06BA3F67-2E4C-46E1-ACC0-14AAC57C6C89}" srcOrd="1" destOrd="0" presId="urn:microsoft.com/office/officeart/2005/8/layout/orgChart1"/>
    <dgm:cxn modelId="{1E6753F5-AC3D-44DE-B9EF-B0A690D7F712}" type="presOf" srcId="{D45BB327-3604-45CD-B8E6-179DF6A0EEA4}" destId="{3AC670D0-6FD8-4564-8BEF-BF883FF99FC4}" srcOrd="0" destOrd="0" presId="urn:microsoft.com/office/officeart/2005/8/layout/orgChart1"/>
    <dgm:cxn modelId="{8A7DCE64-514C-4300-B059-2ADBFE94C278}" type="presOf" srcId="{3CFB7164-A440-4D48-AC0C-09A4AC800DA8}" destId="{B90A0D9C-2EDE-48E5-A476-FE3F2D7A9473}" srcOrd="1" destOrd="0" presId="urn:microsoft.com/office/officeart/2005/8/layout/orgChart1"/>
    <dgm:cxn modelId="{2973488A-6C02-49E8-A210-0F9FBCD5D8A3}" type="presOf" srcId="{D7E66910-0D2D-43BC-A013-AE6D62F50394}" destId="{AA0FFD4A-6103-48B9-BFF8-6541099DBA4E}" srcOrd="0" destOrd="0" presId="urn:microsoft.com/office/officeart/2005/8/layout/orgChart1"/>
    <dgm:cxn modelId="{9DE61262-DC62-4B82-8361-B5A5200C49C8}" srcId="{3CFB7164-A440-4D48-AC0C-09A4AC800DA8}" destId="{EC8BEA62-180D-46DA-9AFD-E1C8C2BBCFA4}" srcOrd="1" destOrd="0" parTransId="{6402F558-A105-42FE-A8A8-A80076FCAD97}" sibTransId="{55CAD4B6-2427-4683-948C-99815EA592DA}"/>
    <dgm:cxn modelId="{35CCA976-463E-45E6-BAE9-329193DB5EE4}" type="presOf" srcId="{D7E66910-0D2D-43BC-A013-AE6D62F50394}" destId="{EEFDB057-A25A-411F-95BD-97715CDA9A0E}" srcOrd="1" destOrd="0" presId="urn:microsoft.com/office/officeart/2005/8/layout/orgChart1"/>
    <dgm:cxn modelId="{96147C20-951E-4055-B75D-8DEB67A3D4A7}" type="presOf" srcId="{1329377B-20FA-43AE-A6DA-4CF1E8316940}" destId="{DBE642A6-449A-4A8F-B00F-EB5B7F8FCD9F}" srcOrd="0" destOrd="0" presId="urn:microsoft.com/office/officeart/2005/8/layout/orgChart1"/>
    <dgm:cxn modelId="{7BDE2603-C7B8-4E44-89C6-A69805CA9DF8}" type="presOf" srcId="{4158BF78-7C53-4D8A-8F87-4EBB3A15A3C4}" destId="{9E349FB8-4A93-4A7A-A22F-6CF5608771C8}" srcOrd="1" destOrd="0" presId="urn:microsoft.com/office/officeart/2005/8/layout/orgChart1"/>
    <dgm:cxn modelId="{F7030BE1-36C8-4B20-9D8F-3E495F157CE6}" type="presOf" srcId="{6D8AF4BA-D1DA-4BA5-A89E-24A8E48ACAC1}" destId="{D0C61B00-A6C4-4E2C-A401-8436C5E670CA}" srcOrd="1" destOrd="0" presId="urn:microsoft.com/office/officeart/2005/8/layout/orgChart1"/>
    <dgm:cxn modelId="{0524077E-C401-4C0C-A780-A84E96D70512}" type="presOf" srcId="{49E23C0B-D128-4293-ABE8-22BE2E9FE105}" destId="{263EE7B1-AC70-4E61-9BEA-6BD88DBD231B}" srcOrd="1" destOrd="0" presId="urn:microsoft.com/office/officeart/2005/8/layout/orgChart1"/>
    <dgm:cxn modelId="{7E536625-8746-4B43-800F-5611BB8D11E0}" srcId="{B2C63E09-F130-4D5D-BD53-0BC38CD1300C}" destId="{6D8AF4BA-D1DA-4BA5-A89E-24A8E48ACAC1}" srcOrd="0" destOrd="0" parTransId="{9D14B7BD-67CB-48DC-B24D-BF722E923BF1}" sibTransId="{4EC2B7AD-B41C-43B0-8D63-3B8C8717A37E}"/>
    <dgm:cxn modelId="{0AC485D4-8796-4BEA-A292-4A6988BA4E69}" type="presOf" srcId="{2B8481C6-860F-470A-8D0F-AF7A27A86972}" destId="{7E077D2A-9CB8-4755-A925-39BE6170444A}" srcOrd="0" destOrd="0" presId="urn:microsoft.com/office/officeart/2005/8/layout/orgChart1"/>
    <dgm:cxn modelId="{C5F97A45-F7AD-4FBD-B9A3-5622F0DE9400}" type="presOf" srcId="{089AE0C5-A8B8-4EE3-B46D-4A093B45945B}" destId="{416EAC2C-81DF-4587-BD85-39D76A5A0799}" srcOrd="1" destOrd="0" presId="urn:microsoft.com/office/officeart/2005/8/layout/orgChart1"/>
    <dgm:cxn modelId="{AB3E5A57-40D1-4C6F-AF75-CF96FC711C3C}" type="presOf" srcId="{6402F558-A105-42FE-A8A8-A80076FCAD97}" destId="{1725E2B9-7826-4C02-A035-44968451877C}" srcOrd="0" destOrd="0" presId="urn:microsoft.com/office/officeart/2005/8/layout/orgChart1"/>
    <dgm:cxn modelId="{ED9A7958-A89E-4307-B5B2-2F423ACC656B}" srcId="{6D8AF4BA-D1DA-4BA5-A89E-24A8E48ACAC1}" destId="{D7E66910-0D2D-43BC-A013-AE6D62F50394}" srcOrd="2" destOrd="0" parTransId="{09319FA6-8A05-4E24-8943-8799CA6BF6DD}" sibTransId="{0B949681-7564-4B67-AA73-FFCCA16600D5}"/>
    <dgm:cxn modelId="{EABA29CF-7ACB-4C56-A0C4-D0FCC0FF1CF8}" srcId="{D7E66910-0D2D-43BC-A013-AE6D62F50394}" destId="{1329377B-20FA-43AE-A6DA-4CF1E8316940}" srcOrd="1" destOrd="0" parTransId="{2B8481C6-860F-470A-8D0F-AF7A27A86972}" sibTransId="{83AEB796-977B-4DAB-A8FB-F2B3BE5FBABF}"/>
    <dgm:cxn modelId="{E792D50C-486C-4D72-ACDD-AB64A84805B9}" type="presOf" srcId="{1329377B-20FA-43AE-A6DA-4CF1E8316940}" destId="{A2FFB75F-D193-4829-8334-F3C080BFC410}" srcOrd="1" destOrd="0" presId="urn:microsoft.com/office/officeart/2005/8/layout/orgChart1"/>
    <dgm:cxn modelId="{E0B96FDF-B0B3-4CED-B332-2DA5C3A6359D}" srcId="{3CFB7164-A440-4D48-AC0C-09A4AC800DA8}" destId="{49E23C0B-D128-4293-ABE8-22BE2E9FE105}" srcOrd="2" destOrd="0" parTransId="{87BDF33C-F869-4C9D-88C9-F4715C5EDE38}" sibTransId="{CE5FC4B4-E9A3-4FBF-A2CD-9357EB49EB1B}"/>
    <dgm:cxn modelId="{8F3507FD-DF49-48C3-AB20-F4C92A980279}" type="presOf" srcId="{4158BF78-7C53-4D8A-8F87-4EBB3A15A3C4}" destId="{B7B8BA43-EF04-4047-B564-631874DCF550}" srcOrd="0" destOrd="0" presId="urn:microsoft.com/office/officeart/2005/8/layout/orgChart1"/>
    <dgm:cxn modelId="{920FE9CD-0BD7-4B09-9AC6-21264299D97D}" type="presOf" srcId="{43C413B1-5D4F-4E30-A1B6-BBB3DFBC6CBD}" destId="{9FD00FEA-F680-475B-BE1C-1F7A65977A7F}" srcOrd="0" destOrd="0" presId="urn:microsoft.com/office/officeart/2005/8/layout/orgChart1"/>
    <dgm:cxn modelId="{8D720882-2327-4F0D-ADA6-95C667BA5602}" type="presOf" srcId="{02003261-63E9-41E9-B5EA-F4C623A210C1}" destId="{AE67C36C-234C-4FC1-BF99-385B603B4712}" srcOrd="0" destOrd="0" presId="urn:microsoft.com/office/officeart/2005/8/layout/orgChart1"/>
    <dgm:cxn modelId="{B45A2537-BDE0-4588-BB2F-EE617A8B38B3}" type="presOf" srcId="{87BDF33C-F869-4C9D-88C9-F4715C5EDE38}" destId="{64A6E214-DD4D-4FAE-BFE6-C3FD329C0AF5}" srcOrd="0" destOrd="0" presId="urn:microsoft.com/office/officeart/2005/8/layout/orgChart1"/>
    <dgm:cxn modelId="{5D655D68-AFF6-4C81-BD40-A37B96BA8888}" type="presOf" srcId="{0F8D2C73-8FC8-49FC-8307-212E2F59547B}" destId="{1FCBADE3-DC80-4C2F-A8D2-DC1DE54FC247}" srcOrd="0" destOrd="0" presId="urn:microsoft.com/office/officeart/2005/8/layout/orgChart1"/>
    <dgm:cxn modelId="{E443B4C4-8184-4D5C-BADE-3D4BB8BD223B}" type="presOf" srcId="{EC8BEA62-180D-46DA-9AFD-E1C8C2BBCFA4}" destId="{F2E88883-F72F-4893-951F-B59BE10A8AD5}" srcOrd="0" destOrd="0" presId="urn:microsoft.com/office/officeart/2005/8/layout/orgChart1"/>
    <dgm:cxn modelId="{53BF2F33-E9A2-4A84-9B37-FA00AACB2E7C}" type="presOf" srcId="{3CFB7164-A440-4D48-AC0C-09A4AC800DA8}" destId="{6D5F052A-3A4F-4C68-8BF1-BED0EAB08B12}" srcOrd="0" destOrd="0" presId="urn:microsoft.com/office/officeart/2005/8/layout/orgChart1"/>
    <dgm:cxn modelId="{1AA32FA7-6101-4A86-A88B-00B03097D4E3}" type="presOf" srcId="{09319FA6-8A05-4E24-8943-8799CA6BF6DD}" destId="{26D73855-EBD6-4073-A4D1-5B9F9A5F8FC6}" srcOrd="0" destOrd="0" presId="urn:microsoft.com/office/officeart/2005/8/layout/orgChart1"/>
    <dgm:cxn modelId="{04F00261-7609-4622-A2F8-D7FE6B2CBD14}" type="presOf" srcId="{6D8AF4BA-D1DA-4BA5-A89E-24A8E48ACAC1}" destId="{5278EF59-2F2F-4996-B2ED-B907C6B557FD}" srcOrd="0" destOrd="0" presId="urn:microsoft.com/office/officeart/2005/8/layout/orgChart1"/>
    <dgm:cxn modelId="{CC603BF4-71F1-4BB2-8103-7C549CD45E76}" srcId="{3CFB7164-A440-4D48-AC0C-09A4AC800DA8}" destId="{4158BF78-7C53-4D8A-8F87-4EBB3A15A3C4}" srcOrd="0" destOrd="0" parTransId="{9F1508CB-EEEA-405C-8083-1124062AC4FA}" sibTransId="{32E8B1AF-D345-447C-B7B3-9B5B9DACC41D}"/>
    <dgm:cxn modelId="{DF9DA408-856E-4009-87DC-31537D6AC36E}" type="presParOf" srcId="{D88EF5F0-84C2-47A4-9D87-402392E8AE24}" destId="{E9309A31-D79F-4241-B07D-839999B176BE}" srcOrd="0" destOrd="0" presId="urn:microsoft.com/office/officeart/2005/8/layout/orgChart1"/>
    <dgm:cxn modelId="{F1A45859-DF38-45B9-BB21-8399240A65B4}" type="presParOf" srcId="{E9309A31-D79F-4241-B07D-839999B176BE}" destId="{55982D41-51D7-4851-9D34-3F1535DA566D}" srcOrd="0" destOrd="0" presId="urn:microsoft.com/office/officeart/2005/8/layout/orgChart1"/>
    <dgm:cxn modelId="{CFF30CA2-1012-4AA9-BC98-1F8A8DD78CE2}" type="presParOf" srcId="{55982D41-51D7-4851-9D34-3F1535DA566D}" destId="{5278EF59-2F2F-4996-B2ED-B907C6B557FD}" srcOrd="0" destOrd="0" presId="urn:microsoft.com/office/officeart/2005/8/layout/orgChart1"/>
    <dgm:cxn modelId="{03B33780-39EE-4735-97BF-902B1C36B3D2}" type="presParOf" srcId="{55982D41-51D7-4851-9D34-3F1535DA566D}" destId="{D0C61B00-A6C4-4E2C-A401-8436C5E670CA}" srcOrd="1" destOrd="0" presId="urn:microsoft.com/office/officeart/2005/8/layout/orgChart1"/>
    <dgm:cxn modelId="{AAA89497-EACC-437A-9179-38D31AC7CC60}" type="presParOf" srcId="{E9309A31-D79F-4241-B07D-839999B176BE}" destId="{405FBDE7-4C3E-49C3-A9E7-04412B94AAB7}" srcOrd="1" destOrd="0" presId="urn:microsoft.com/office/officeart/2005/8/layout/orgChart1"/>
    <dgm:cxn modelId="{462827FF-661D-42DC-8A18-575B31005A0D}" type="presParOf" srcId="{405FBDE7-4C3E-49C3-A9E7-04412B94AAB7}" destId="{AE67C36C-234C-4FC1-BF99-385B603B4712}" srcOrd="0" destOrd="0" presId="urn:microsoft.com/office/officeart/2005/8/layout/orgChart1"/>
    <dgm:cxn modelId="{A77AAF5B-18BD-447C-8F16-C7D00BCE7C53}" type="presParOf" srcId="{405FBDE7-4C3E-49C3-A9E7-04412B94AAB7}" destId="{4363374F-FB40-4453-B3F9-64B4408621EB}" srcOrd="1" destOrd="0" presId="urn:microsoft.com/office/officeart/2005/8/layout/orgChart1"/>
    <dgm:cxn modelId="{92B4CD58-29BC-48AE-A3DE-BBCA2B64E0B3}" type="presParOf" srcId="{4363374F-FB40-4453-B3F9-64B4408621EB}" destId="{04BC0116-0C59-4157-BAC6-C2F209D5DA06}" srcOrd="0" destOrd="0" presId="urn:microsoft.com/office/officeart/2005/8/layout/orgChart1"/>
    <dgm:cxn modelId="{13076233-FEFB-4FFE-8D76-57CC481AEA40}" type="presParOf" srcId="{04BC0116-0C59-4157-BAC6-C2F209D5DA06}" destId="{6D5F052A-3A4F-4C68-8BF1-BED0EAB08B12}" srcOrd="0" destOrd="0" presId="urn:microsoft.com/office/officeart/2005/8/layout/orgChart1"/>
    <dgm:cxn modelId="{96170CEE-4936-4ABD-99C2-8C9FBE03DCFB}" type="presParOf" srcId="{04BC0116-0C59-4157-BAC6-C2F209D5DA06}" destId="{B90A0D9C-2EDE-48E5-A476-FE3F2D7A9473}" srcOrd="1" destOrd="0" presId="urn:microsoft.com/office/officeart/2005/8/layout/orgChart1"/>
    <dgm:cxn modelId="{A0A7AC1C-5144-4C87-8669-F2B04ADB75DD}" type="presParOf" srcId="{4363374F-FB40-4453-B3F9-64B4408621EB}" destId="{09ACAD0E-EEAB-4C57-A68B-3709C095D336}" srcOrd="1" destOrd="0" presId="urn:microsoft.com/office/officeart/2005/8/layout/orgChart1"/>
    <dgm:cxn modelId="{55D47AA6-4490-4D9F-A4AA-C8619ACF5DAE}" type="presParOf" srcId="{09ACAD0E-EEAB-4C57-A68B-3709C095D336}" destId="{CF472704-A2ED-470A-BFA2-F7D949F138F2}" srcOrd="0" destOrd="0" presId="urn:microsoft.com/office/officeart/2005/8/layout/orgChart1"/>
    <dgm:cxn modelId="{787AD95E-D36A-4209-B5B7-7BB23DE61441}" type="presParOf" srcId="{09ACAD0E-EEAB-4C57-A68B-3709C095D336}" destId="{47D843CA-CFED-49DC-A4BB-C9900105065F}" srcOrd="1" destOrd="0" presId="urn:microsoft.com/office/officeart/2005/8/layout/orgChart1"/>
    <dgm:cxn modelId="{FD7E034D-19A9-4B92-873C-4E559CC2C4CD}" type="presParOf" srcId="{47D843CA-CFED-49DC-A4BB-C9900105065F}" destId="{05BBD4E5-42F4-4AB2-A739-42C4296154B4}" srcOrd="0" destOrd="0" presId="urn:microsoft.com/office/officeart/2005/8/layout/orgChart1"/>
    <dgm:cxn modelId="{C857B3B6-B591-4C1B-9958-402CAC902ACD}" type="presParOf" srcId="{05BBD4E5-42F4-4AB2-A739-42C4296154B4}" destId="{B7B8BA43-EF04-4047-B564-631874DCF550}" srcOrd="0" destOrd="0" presId="urn:microsoft.com/office/officeart/2005/8/layout/orgChart1"/>
    <dgm:cxn modelId="{C2819A22-BF28-4386-94F2-2C33D0BEBE9A}" type="presParOf" srcId="{05BBD4E5-42F4-4AB2-A739-42C4296154B4}" destId="{9E349FB8-4A93-4A7A-A22F-6CF5608771C8}" srcOrd="1" destOrd="0" presId="urn:microsoft.com/office/officeart/2005/8/layout/orgChart1"/>
    <dgm:cxn modelId="{8998F546-E8C4-4D59-B9CF-4AD6E0891D01}" type="presParOf" srcId="{47D843CA-CFED-49DC-A4BB-C9900105065F}" destId="{7725FDF9-05CB-4841-ADBE-3B57E26EA3D8}" srcOrd="1" destOrd="0" presId="urn:microsoft.com/office/officeart/2005/8/layout/orgChart1"/>
    <dgm:cxn modelId="{CA15135B-4F74-4D81-BBC9-3CFB657ED4DC}" type="presParOf" srcId="{47D843CA-CFED-49DC-A4BB-C9900105065F}" destId="{DCC26236-9457-4414-BF81-D0381AE3748E}" srcOrd="2" destOrd="0" presId="urn:microsoft.com/office/officeart/2005/8/layout/orgChart1"/>
    <dgm:cxn modelId="{8B4C9877-2C8D-4BBE-A34C-AEB79B948E26}" type="presParOf" srcId="{09ACAD0E-EEAB-4C57-A68B-3709C095D336}" destId="{1725E2B9-7826-4C02-A035-44968451877C}" srcOrd="2" destOrd="0" presId="urn:microsoft.com/office/officeart/2005/8/layout/orgChart1"/>
    <dgm:cxn modelId="{285FF28B-6E0C-4B46-8062-2C1C4061F8A3}" type="presParOf" srcId="{09ACAD0E-EEAB-4C57-A68B-3709C095D336}" destId="{1B9CAF7F-33F6-4802-9CA1-7D3C27AF5C70}" srcOrd="3" destOrd="0" presId="urn:microsoft.com/office/officeart/2005/8/layout/orgChart1"/>
    <dgm:cxn modelId="{3C1B31F3-35D0-411C-99FA-8DFD02C67EC1}" type="presParOf" srcId="{1B9CAF7F-33F6-4802-9CA1-7D3C27AF5C70}" destId="{1999E5EB-25E5-4B69-84FC-816DFB80B51F}" srcOrd="0" destOrd="0" presId="urn:microsoft.com/office/officeart/2005/8/layout/orgChart1"/>
    <dgm:cxn modelId="{153981A0-DB7C-4E83-9770-F45D31F18168}" type="presParOf" srcId="{1999E5EB-25E5-4B69-84FC-816DFB80B51F}" destId="{F2E88883-F72F-4893-951F-B59BE10A8AD5}" srcOrd="0" destOrd="0" presId="urn:microsoft.com/office/officeart/2005/8/layout/orgChart1"/>
    <dgm:cxn modelId="{EBE7C55E-5A22-44B9-AECC-15CF77504F63}" type="presParOf" srcId="{1999E5EB-25E5-4B69-84FC-816DFB80B51F}" destId="{06BA3F67-2E4C-46E1-ACC0-14AAC57C6C89}" srcOrd="1" destOrd="0" presId="urn:microsoft.com/office/officeart/2005/8/layout/orgChart1"/>
    <dgm:cxn modelId="{2EDD4258-E87E-4D50-9E99-13D2D4B0C15C}" type="presParOf" srcId="{1B9CAF7F-33F6-4802-9CA1-7D3C27AF5C70}" destId="{2987D078-6B8A-4F17-9313-106D1AAEC64E}" srcOrd="1" destOrd="0" presId="urn:microsoft.com/office/officeart/2005/8/layout/orgChart1"/>
    <dgm:cxn modelId="{49BE220C-369F-41E6-8BA5-C2E97CEC5611}" type="presParOf" srcId="{1B9CAF7F-33F6-4802-9CA1-7D3C27AF5C70}" destId="{DCDE9E7D-6D37-4122-961B-D0F226049AC1}" srcOrd="2" destOrd="0" presId="urn:microsoft.com/office/officeart/2005/8/layout/orgChart1"/>
    <dgm:cxn modelId="{2EC12665-6BCC-40E8-8099-FEF33F0B74C0}" type="presParOf" srcId="{09ACAD0E-EEAB-4C57-A68B-3709C095D336}" destId="{64A6E214-DD4D-4FAE-BFE6-C3FD329C0AF5}" srcOrd="4" destOrd="0" presId="urn:microsoft.com/office/officeart/2005/8/layout/orgChart1"/>
    <dgm:cxn modelId="{5D538AD4-D7AB-49CC-B4C6-61F3FAED4F10}" type="presParOf" srcId="{09ACAD0E-EEAB-4C57-A68B-3709C095D336}" destId="{755AA1C9-19D3-48E4-AF99-096B662045CE}" srcOrd="5" destOrd="0" presId="urn:microsoft.com/office/officeart/2005/8/layout/orgChart1"/>
    <dgm:cxn modelId="{C0C5336E-1D29-40E3-85CF-9EA1611BEB44}" type="presParOf" srcId="{755AA1C9-19D3-48E4-AF99-096B662045CE}" destId="{7920A2FE-9A06-4318-8AFC-0D9259319421}" srcOrd="0" destOrd="0" presId="urn:microsoft.com/office/officeart/2005/8/layout/orgChart1"/>
    <dgm:cxn modelId="{E1F9E89A-4629-43BD-A50F-92BACA380D22}" type="presParOf" srcId="{7920A2FE-9A06-4318-8AFC-0D9259319421}" destId="{A6FBA134-0D8A-4172-8A1E-868C417A8109}" srcOrd="0" destOrd="0" presId="urn:microsoft.com/office/officeart/2005/8/layout/orgChart1"/>
    <dgm:cxn modelId="{ADA22D03-D7EB-4B76-BF3D-3BE191368C83}" type="presParOf" srcId="{7920A2FE-9A06-4318-8AFC-0D9259319421}" destId="{263EE7B1-AC70-4E61-9BEA-6BD88DBD231B}" srcOrd="1" destOrd="0" presId="urn:microsoft.com/office/officeart/2005/8/layout/orgChart1"/>
    <dgm:cxn modelId="{24ED1C8A-DE4B-4FEC-9107-036EDF2196B5}" type="presParOf" srcId="{755AA1C9-19D3-48E4-AF99-096B662045CE}" destId="{91915B41-3122-45F0-A6FB-F0A9F5DF065B}" srcOrd="1" destOrd="0" presId="urn:microsoft.com/office/officeart/2005/8/layout/orgChart1"/>
    <dgm:cxn modelId="{8B167392-0552-4A6D-9E6F-07D389C826E9}" type="presParOf" srcId="{755AA1C9-19D3-48E4-AF99-096B662045CE}" destId="{34B1FD4D-593A-46DB-B3AC-68A381AA21BE}" srcOrd="2" destOrd="0" presId="urn:microsoft.com/office/officeart/2005/8/layout/orgChart1"/>
    <dgm:cxn modelId="{1CE46FDD-1C0D-4EF9-ACF8-3F55C92EB770}" type="presParOf" srcId="{4363374F-FB40-4453-B3F9-64B4408621EB}" destId="{24F764C5-93B0-462F-B4F3-2D6C71C86C5D}" srcOrd="2" destOrd="0" presId="urn:microsoft.com/office/officeart/2005/8/layout/orgChart1"/>
    <dgm:cxn modelId="{37553291-3FC5-4ABE-BA76-7CFC2A02AFF2}" type="presParOf" srcId="{405FBDE7-4C3E-49C3-A9E7-04412B94AAB7}" destId="{710A845F-328C-406B-A008-ADE6E101062D}" srcOrd="2" destOrd="0" presId="urn:microsoft.com/office/officeart/2005/8/layout/orgChart1"/>
    <dgm:cxn modelId="{43CB182B-388A-4678-8945-5B5AFAE1E2DB}" type="presParOf" srcId="{405FBDE7-4C3E-49C3-A9E7-04412B94AAB7}" destId="{23EFBFC9-EB99-41EE-A7A7-30C6A02FAC38}" srcOrd="3" destOrd="0" presId="urn:microsoft.com/office/officeart/2005/8/layout/orgChart1"/>
    <dgm:cxn modelId="{2199CC17-44BB-4814-9303-E086B1B4276F}" type="presParOf" srcId="{23EFBFC9-EB99-41EE-A7A7-30C6A02FAC38}" destId="{7CE4FCAF-A2E1-4FC8-A247-DD8763C2A0B0}" srcOrd="0" destOrd="0" presId="urn:microsoft.com/office/officeart/2005/8/layout/orgChart1"/>
    <dgm:cxn modelId="{69D7CE6E-0043-490A-BB4B-63B128B71A3A}" type="presParOf" srcId="{7CE4FCAF-A2E1-4FC8-A247-DD8763C2A0B0}" destId="{3AC670D0-6FD8-4564-8BEF-BF883FF99FC4}" srcOrd="0" destOrd="0" presId="urn:microsoft.com/office/officeart/2005/8/layout/orgChart1"/>
    <dgm:cxn modelId="{62B648C2-7238-45C0-B2F8-15891DC188C3}" type="presParOf" srcId="{7CE4FCAF-A2E1-4FC8-A247-DD8763C2A0B0}" destId="{301DA4F9-A482-46D2-B24A-D46205578299}" srcOrd="1" destOrd="0" presId="urn:microsoft.com/office/officeart/2005/8/layout/orgChart1"/>
    <dgm:cxn modelId="{E0D0D3FC-20A4-4688-9E19-E5F716AA44EA}" type="presParOf" srcId="{23EFBFC9-EB99-41EE-A7A7-30C6A02FAC38}" destId="{65052D41-1B49-42E0-9928-76C663AFF984}" srcOrd="1" destOrd="0" presId="urn:microsoft.com/office/officeart/2005/8/layout/orgChart1"/>
    <dgm:cxn modelId="{6CC2218A-7C68-44A1-A823-647BD4CD563B}" type="presParOf" srcId="{65052D41-1B49-42E0-9928-76C663AFF984}" destId="{1FCBADE3-DC80-4C2F-A8D2-DC1DE54FC247}" srcOrd="0" destOrd="0" presId="urn:microsoft.com/office/officeart/2005/8/layout/orgChart1"/>
    <dgm:cxn modelId="{77096193-8876-4A3A-B5E1-0A3BC1694871}" type="presParOf" srcId="{65052D41-1B49-42E0-9928-76C663AFF984}" destId="{E24F34A2-CF6E-4155-9BE1-565255882EA3}" srcOrd="1" destOrd="0" presId="urn:microsoft.com/office/officeart/2005/8/layout/orgChart1"/>
    <dgm:cxn modelId="{66B55BF7-8EB4-41A7-9F86-0C7489EC0BA7}" type="presParOf" srcId="{E24F34A2-CF6E-4155-9BE1-565255882EA3}" destId="{23D1A167-4EE7-4BB5-A0C4-A4F26C05B6E3}" srcOrd="0" destOrd="0" presId="urn:microsoft.com/office/officeart/2005/8/layout/orgChart1"/>
    <dgm:cxn modelId="{024B858B-261A-4152-925B-0C5E08309844}" type="presParOf" srcId="{23D1A167-4EE7-4BB5-A0C4-A4F26C05B6E3}" destId="{9FD00FEA-F680-475B-BE1C-1F7A65977A7F}" srcOrd="0" destOrd="0" presId="urn:microsoft.com/office/officeart/2005/8/layout/orgChart1"/>
    <dgm:cxn modelId="{DC611E5E-F7FB-46CD-BE37-9711649E2EF3}" type="presParOf" srcId="{23D1A167-4EE7-4BB5-A0C4-A4F26C05B6E3}" destId="{B21B937E-4EF2-4C8A-95D4-3EA415CE61A5}" srcOrd="1" destOrd="0" presId="urn:microsoft.com/office/officeart/2005/8/layout/orgChart1"/>
    <dgm:cxn modelId="{DF84089D-B374-443E-899D-4177BA0C97C3}" type="presParOf" srcId="{E24F34A2-CF6E-4155-9BE1-565255882EA3}" destId="{99F650E2-941A-49E4-A337-3BA4F740C4B0}" srcOrd="1" destOrd="0" presId="urn:microsoft.com/office/officeart/2005/8/layout/orgChart1"/>
    <dgm:cxn modelId="{942D0D9F-9E8B-46B4-956C-292FF2EDB987}" type="presParOf" srcId="{E24F34A2-CF6E-4155-9BE1-565255882EA3}" destId="{907A756A-1C92-4B78-9013-DC6358008549}" srcOrd="2" destOrd="0" presId="urn:microsoft.com/office/officeart/2005/8/layout/orgChart1"/>
    <dgm:cxn modelId="{D7AFF05E-E427-4999-9905-1DE63DB2ECD1}" type="presParOf" srcId="{23EFBFC9-EB99-41EE-A7A7-30C6A02FAC38}" destId="{D580119C-1FF3-42FC-86BB-9D180E7E8C47}" srcOrd="2" destOrd="0" presId="urn:microsoft.com/office/officeart/2005/8/layout/orgChart1"/>
    <dgm:cxn modelId="{6124D113-C41D-45A4-BE0C-183358C18173}" type="presParOf" srcId="{405FBDE7-4C3E-49C3-A9E7-04412B94AAB7}" destId="{26D73855-EBD6-4073-A4D1-5B9F9A5F8FC6}" srcOrd="4" destOrd="0" presId="urn:microsoft.com/office/officeart/2005/8/layout/orgChart1"/>
    <dgm:cxn modelId="{01DE71A0-A3F9-47BE-8B74-13693FC60744}" type="presParOf" srcId="{405FBDE7-4C3E-49C3-A9E7-04412B94AAB7}" destId="{369AD302-9064-4CA0-953B-E1C4F8FDDBDE}" srcOrd="5" destOrd="0" presId="urn:microsoft.com/office/officeart/2005/8/layout/orgChart1"/>
    <dgm:cxn modelId="{65084F2C-E9DB-43A5-ADC2-A26E4EAE1C5D}" type="presParOf" srcId="{369AD302-9064-4CA0-953B-E1C4F8FDDBDE}" destId="{5DAB18B2-535C-4B39-AF02-95EAB9018924}" srcOrd="0" destOrd="0" presId="urn:microsoft.com/office/officeart/2005/8/layout/orgChart1"/>
    <dgm:cxn modelId="{8CFB095F-DC77-47ED-A5A9-8EACEDB75ABE}" type="presParOf" srcId="{5DAB18B2-535C-4B39-AF02-95EAB9018924}" destId="{AA0FFD4A-6103-48B9-BFF8-6541099DBA4E}" srcOrd="0" destOrd="0" presId="urn:microsoft.com/office/officeart/2005/8/layout/orgChart1"/>
    <dgm:cxn modelId="{2C139467-5226-456E-BC21-5AFD68D8E956}" type="presParOf" srcId="{5DAB18B2-535C-4B39-AF02-95EAB9018924}" destId="{EEFDB057-A25A-411F-95BD-97715CDA9A0E}" srcOrd="1" destOrd="0" presId="urn:microsoft.com/office/officeart/2005/8/layout/orgChart1"/>
    <dgm:cxn modelId="{D02903F0-42CD-4239-8A12-9B42E31A71FA}" type="presParOf" srcId="{369AD302-9064-4CA0-953B-E1C4F8FDDBDE}" destId="{B9B56125-EF31-428E-A47E-4BAB3B7C7BD2}" srcOrd="1" destOrd="0" presId="urn:microsoft.com/office/officeart/2005/8/layout/orgChart1"/>
    <dgm:cxn modelId="{72BF366C-5FD2-41A7-ADBE-00853F3725A9}" type="presParOf" srcId="{B9B56125-EF31-428E-A47E-4BAB3B7C7BD2}" destId="{0B0E9214-7DF0-4054-89C9-86E97A25B786}" srcOrd="0" destOrd="0" presId="urn:microsoft.com/office/officeart/2005/8/layout/orgChart1"/>
    <dgm:cxn modelId="{F40332A3-0653-4F96-ABF9-D582758EB1EF}" type="presParOf" srcId="{B9B56125-EF31-428E-A47E-4BAB3B7C7BD2}" destId="{DB40BCAE-65DD-4DDA-A442-B1F155DF97E8}" srcOrd="1" destOrd="0" presId="urn:microsoft.com/office/officeart/2005/8/layout/orgChart1"/>
    <dgm:cxn modelId="{3135D4DF-DDAA-4455-A1FE-300AFC8F9DFC}" type="presParOf" srcId="{DB40BCAE-65DD-4DDA-A442-B1F155DF97E8}" destId="{888691EA-6634-4159-A9C0-56CBD70453F9}" srcOrd="0" destOrd="0" presId="urn:microsoft.com/office/officeart/2005/8/layout/orgChart1"/>
    <dgm:cxn modelId="{6D36827F-FBA7-4C1F-B1E9-C5375099652D}" type="presParOf" srcId="{888691EA-6634-4159-A9C0-56CBD70453F9}" destId="{6D234671-0235-46C0-A5FD-6A9F10C88EFA}" srcOrd="0" destOrd="0" presId="urn:microsoft.com/office/officeart/2005/8/layout/orgChart1"/>
    <dgm:cxn modelId="{F505AAEF-A2AF-45CE-B245-ECE906AC195F}" type="presParOf" srcId="{888691EA-6634-4159-A9C0-56CBD70453F9}" destId="{416EAC2C-81DF-4587-BD85-39D76A5A0799}" srcOrd="1" destOrd="0" presId="urn:microsoft.com/office/officeart/2005/8/layout/orgChart1"/>
    <dgm:cxn modelId="{81369276-8816-4DC8-914C-EF6DFDB47B0F}" type="presParOf" srcId="{DB40BCAE-65DD-4DDA-A442-B1F155DF97E8}" destId="{C1625EA8-6C4D-49DA-A69F-99A589C390C2}" srcOrd="1" destOrd="0" presId="urn:microsoft.com/office/officeart/2005/8/layout/orgChart1"/>
    <dgm:cxn modelId="{CC687B36-E066-4D4C-B163-89B038061340}" type="presParOf" srcId="{DB40BCAE-65DD-4DDA-A442-B1F155DF97E8}" destId="{ACCE0D24-8E3C-405A-96EA-09EABDF7025B}" srcOrd="2" destOrd="0" presId="urn:microsoft.com/office/officeart/2005/8/layout/orgChart1"/>
    <dgm:cxn modelId="{0FF6C131-539A-4807-88C4-6743981CD235}" type="presParOf" srcId="{B9B56125-EF31-428E-A47E-4BAB3B7C7BD2}" destId="{7E077D2A-9CB8-4755-A925-39BE6170444A}" srcOrd="2" destOrd="0" presId="urn:microsoft.com/office/officeart/2005/8/layout/orgChart1"/>
    <dgm:cxn modelId="{86B2ABD8-311B-4786-B1A3-FC0D35C880CA}" type="presParOf" srcId="{B9B56125-EF31-428E-A47E-4BAB3B7C7BD2}" destId="{488B00BA-9B94-43BB-A288-B37519B64765}" srcOrd="3" destOrd="0" presId="urn:microsoft.com/office/officeart/2005/8/layout/orgChart1"/>
    <dgm:cxn modelId="{6D0B54F6-7C1E-4493-903E-F69714531282}" type="presParOf" srcId="{488B00BA-9B94-43BB-A288-B37519B64765}" destId="{2437373E-9DBF-4E28-9BD1-93EDFDC8BF7C}" srcOrd="0" destOrd="0" presId="urn:microsoft.com/office/officeart/2005/8/layout/orgChart1"/>
    <dgm:cxn modelId="{93136FD1-59EA-4B43-AE5E-84FB0ADF5B4F}" type="presParOf" srcId="{2437373E-9DBF-4E28-9BD1-93EDFDC8BF7C}" destId="{DBE642A6-449A-4A8F-B00F-EB5B7F8FCD9F}" srcOrd="0" destOrd="0" presId="urn:microsoft.com/office/officeart/2005/8/layout/orgChart1"/>
    <dgm:cxn modelId="{CC87915B-8798-4B65-8392-BDF9846A8B4B}" type="presParOf" srcId="{2437373E-9DBF-4E28-9BD1-93EDFDC8BF7C}" destId="{A2FFB75F-D193-4829-8334-F3C080BFC410}" srcOrd="1" destOrd="0" presId="urn:microsoft.com/office/officeart/2005/8/layout/orgChart1"/>
    <dgm:cxn modelId="{EF44797D-BA3E-44B2-A234-9F153FB9F493}" type="presParOf" srcId="{488B00BA-9B94-43BB-A288-B37519B64765}" destId="{9F534581-DD4A-42F9-AE40-569E9E1C1609}" srcOrd="1" destOrd="0" presId="urn:microsoft.com/office/officeart/2005/8/layout/orgChart1"/>
    <dgm:cxn modelId="{BD72B6A1-7628-4691-B42F-60B398A750D1}" type="presParOf" srcId="{488B00BA-9B94-43BB-A288-B37519B64765}" destId="{9326A7A7-2BCA-4597-90C6-5A7A6BE314E7}" srcOrd="2" destOrd="0" presId="urn:microsoft.com/office/officeart/2005/8/layout/orgChart1"/>
    <dgm:cxn modelId="{C96996BD-1707-4EAC-97D1-A6E8F24CE29E}" type="presParOf" srcId="{369AD302-9064-4CA0-953B-E1C4F8FDDBDE}" destId="{74044C9B-8828-4CAA-8118-FBBFBEA2EF37}" srcOrd="2" destOrd="0" presId="urn:microsoft.com/office/officeart/2005/8/layout/orgChart1"/>
    <dgm:cxn modelId="{2EBDE9D6-2814-462F-9C94-44AE4C5C629B}" type="presParOf" srcId="{E9309A31-D79F-4241-B07D-839999B176BE}" destId="{29D3F3FC-0070-4DC1-BE90-7591CF32141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FD9740-3D70-4E4A-9C74-ED636D83B84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651E460D-31A7-46EA-B1B6-3E5D86C6D147}">
      <dgm:prSet phldrT="[Текст]" custT="1"/>
      <dgm:spPr/>
      <dgm:t>
        <a:bodyPr/>
        <a:lstStyle/>
        <a:p>
          <a:r>
            <a: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Природні волокна</a:t>
          </a:r>
          <a:endParaRPr lang="uk-UA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BCCA83-8E77-470F-9584-24C83046951E}" type="parTrans" cxnId="{FAE7B9D8-0E1E-419C-BE9A-67BABF24F47D}">
      <dgm:prSet/>
      <dgm:spPr/>
      <dgm:t>
        <a:bodyPr/>
        <a:lstStyle/>
        <a:p>
          <a:endParaRPr lang="uk-UA"/>
        </a:p>
      </dgm:t>
    </dgm:pt>
    <dgm:pt modelId="{18470947-7F07-4CF1-8D51-A84E7B566F8B}" type="sibTrans" cxnId="{FAE7B9D8-0E1E-419C-BE9A-67BABF24F47D}">
      <dgm:prSet/>
      <dgm:spPr/>
      <dgm:t>
        <a:bodyPr/>
        <a:lstStyle/>
        <a:p>
          <a:endParaRPr lang="uk-UA"/>
        </a:p>
      </dgm:t>
    </dgm:pt>
    <dgm:pt modelId="{848CA6D3-2DB9-4EBB-A8E7-C9AA1683A7EA}">
      <dgm:prSet phldrT="[Текст]"/>
      <dgm:spPr/>
      <dgm:t>
        <a:bodyPr/>
        <a:lstStyle/>
        <a:p>
          <a:r>
            <a:rPr lang="uk-UA" dirty="0" smtClean="0"/>
            <a:t>Мінеральні</a:t>
          </a:r>
          <a:endParaRPr lang="uk-UA" dirty="0"/>
        </a:p>
      </dgm:t>
    </dgm:pt>
    <dgm:pt modelId="{096CEE74-5FE5-46C8-BAFC-9FE1C898B6FE}" type="parTrans" cxnId="{C30589FF-587A-4E07-B907-A717CB328ABD}">
      <dgm:prSet/>
      <dgm:spPr/>
      <dgm:t>
        <a:bodyPr/>
        <a:lstStyle/>
        <a:p>
          <a:endParaRPr lang="uk-UA"/>
        </a:p>
      </dgm:t>
    </dgm:pt>
    <dgm:pt modelId="{0A83C3BE-6AD5-4623-BF2F-AB47B3EEB211}" type="sibTrans" cxnId="{C30589FF-587A-4E07-B907-A717CB328ABD}">
      <dgm:prSet/>
      <dgm:spPr/>
      <dgm:t>
        <a:bodyPr/>
        <a:lstStyle/>
        <a:p>
          <a:endParaRPr lang="uk-UA"/>
        </a:p>
      </dgm:t>
    </dgm:pt>
    <dgm:pt modelId="{1DDB894E-273C-48EE-A3C5-BE14767B54CC}">
      <dgm:prSet phldrT="[Текст]"/>
      <dgm:spPr/>
      <dgm:t>
        <a:bodyPr/>
        <a:lstStyle/>
        <a:p>
          <a:r>
            <a:rPr lang="uk-UA" dirty="0" smtClean="0"/>
            <a:t>Рослинні</a:t>
          </a:r>
          <a:endParaRPr lang="uk-UA" dirty="0"/>
        </a:p>
      </dgm:t>
    </dgm:pt>
    <dgm:pt modelId="{F9A64AB4-B0C1-480A-8386-E6146977810F}" type="parTrans" cxnId="{FF8CEBDC-9863-4E32-B766-EF8B1E8B7DA5}">
      <dgm:prSet/>
      <dgm:spPr/>
      <dgm:t>
        <a:bodyPr/>
        <a:lstStyle/>
        <a:p>
          <a:endParaRPr lang="uk-UA"/>
        </a:p>
      </dgm:t>
    </dgm:pt>
    <dgm:pt modelId="{01E3BDBB-4250-480E-B006-BA867941A170}" type="sibTrans" cxnId="{FF8CEBDC-9863-4E32-B766-EF8B1E8B7DA5}">
      <dgm:prSet/>
      <dgm:spPr/>
      <dgm:t>
        <a:bodyPr/>
        <a:lstStyle/>
        <a:p>
          <a:endParaRPr lang="uk-UA"/>
        </a:p>
      </dgm:t>
    </dgm:pt>
    <dgm:pt modelId="{C86A2BC5-EAFA-43AB-BC5C-01A60223ED72}">
      <dgm:prSet phldrT="[Текст]"/>
      <dgm:spPr/>
      <dgm:t>
        <a:bodyPr/>
        <a:lstStyle/>
        <a:p>
          <a:r>
            <a:rPr lang="uk-UA" dirty="0" smtClean="0"/>
            <a:t>Абака, Бавовна, Бамбук, Деревне волокно, Джут, Капок, Кенаф, </a:t>
          </a:r>
          <a:r>
            <a:rPr lang="uk-UA" dirty="0" err="1" smtClean="0"/>
            <a:t>Койр</a:t>
          </a:r>
          <a:r>
            <a:rPr lang="uk-UA" dirty="0" smtClean="0"/>
            <a:t>, Коноплі, Льон, Рафія, Рамі,</a:t>
          </a:r>
          <a:r>
            <a:rPr lang="uk-UA" baseline="0" dirty="0" smtClean="0"/>
            <a:t> </a:t>
          </a:r>
          <a:r>
            <a:rPr lang="uk-UA" dirty="0" smtClean="0"/>
            <a:t>Сизаль</a:t>
          </a:r>
          <a:endParaRPr lang="uk-UA" dirty="0"/>
        </a:p>
      </dgm:t>
    </dgm:pt>
    <dgm:pt modelId="{A488C3D3-B3D2-4676-9CA1-4D91A41A1708}" type="parTrans" cxnId="{F282FF63-05AB-41F4-B304-B5BCC8581E43}">
      <dgm:prSet/>
      <dgm:spPr/>
      <dgm:t>
        <a:bodyPr/>
        <a:lstStyle/>
        <a:p>
          <a:endParaRPr lang="uk-UA"/>
        </a:p>
      </dgm:t>
    </dgm:pt>
    <dgm:pt modelId="{4C77A350-4922-4BC4-8F48-31AA608DE352}" type="sibTrans" cxnId="{F282FF63-05AB-41F4-B304-B5BCC8581E43}">
      <dgm:prSet/>
      <dgm:spPr/>
      <dgm:t>
        <a:bodyPr/>
        <a:lstStyle/>
        <a:p>
          <a:endParaRPr lang="uk-UA"/>
        </a:p>
      </dgm:t>
    </dgm:pt>
    <dgm:pt modelId="{BA9ED048-25BB-40A8-8000-10245905D3F1}">
      <dgm:prSet phldrT="[Текст]"/>
      <dgm:spPr/>
      <dgm:t>
        <a:bodyPr/>
        <a:lstStyle/>
        <a:p>
          <a:r>
            <a:rPr lang="uk-UA" dirty="0" smtClean="0"/>
            <a:t>Тваринні</a:t>
          </a:r>
          <a:endParaRPr lang="uk-UA" dirty="0"/>
        </a:p>
      </dgm:t>
    </dgm:pt>
    <dgm:pt modelId="{6E1272AD-8F2B-44B6-A002-0CCBF47276CA}" type="parTrans" cxnId="{0A2E1B64-2C07-46FC-BF11-6F97CF26EE68}">
      <dgm:prSet/>
      <dgm:spPr/>
      <dgm:t>
        <a:bodyPr/>
        <a:lstStyle/>
        <a:p>
          <a:endParaRPr lang="uk-UA"/>
        </a:p>
      </dgm:t>
    </dgm:pt>
    <dgm:pt modelId="{3B72A611-D9E0-49AF-AC01-5FAB683BB13E}" type="sibTrans" cxnId="{0A2E1B64-2C07-46FC-BF11-6F97CF26EE68}">
      <dgm:prSet/>
      <dgm:spPr/>
      <dgm:t>
        <a:bodyPr/>
        <a:lstStyle/>
        <a:p>
          <a:endParaRPr lang="uk-UA"/>
        </a:p>
      </dgm:t>
    </dgm:pt>
    <dgm:pt modelId="{1BD2C2D2-AB1F-4200-A161-365D7BB3FBDB}">
      <dgm:prSet/>
      <dgm:spPr/>
      <dgm:t>
        <a:bodyPr/>
        <a:lstStyle/>
        <a:p>
          <a:r>
            <a:rPr lang="uk-UA" dirty="0" smtClean="0"/>
            <a:t>Азбест</a:t>
          </a:r>
          <a:endParaRPr lang="uk-UA" dirty="0"/>
        </a:p>
      </dgm:t>
    </dgm:pt>
    <dgm:pt modelId="{2DCADB03-06CE-4DDD-B84C-83965BC4E81D}" type="parTrans" cxnId="{9AECA302-CEBF-45CC-BAF1-390D3578A384}">
      <dgm:prSet/>
      <dgm:spPr/>
      <dgm:t>
        <a:bodyPr/>
        <a:lstStyle/>
        <a:p>
          <a:endParaRPr lang="uk-UA"/>
        </a:p>
      </dgm:t>
    </dgm:pt>
    <dgm:pt modelId="{81090E5C-752E-4A5E-9125-15E28254672D}" type="sibTrans" cxnId="{9AECA302-CEBF-45CC-BAF1-390D3578A384}">
      <dgm:prSet/>
      <dgm:spPr/>
      <dgm:t>
        <a:bodyPr/>
        <a:lstStyle/>
        <a:p>
          <a:endParaRPr lang="uk-UA"/>
        </a:p>
      </dgm:t>
    </dgm:pt>
    <dgm:pt modelId="{1CBB0E9E-069E-4C2A-94D8-E6D295E2CF05}">
      <dgm:prSet phldrT="[Текст]"/>
      <dgm:spPr/>
      <dgm:t>
        <a:bodyPr/>
        <a:lstStyle/>
        <a:p>
          <a:r>
            <a:rPr lang="uk-UA" dirty="0" smtClean="0"/>
            <a:t>Альпака, Ангора, </a:t>
          </a:r>
          <a:r>
            <a:rPr lang="uk-UA" dirty="0" err="1" smtClean="0"/>
            <a:t>Бісус</a:t>
          </a:r>
          <a:r>
            <a:rPr lang="uk-UA" dirty="0" smtClean="0"/>
            <a:t>, Верблюд, </a:t>
          </a:r>
          <a:r>
            <a:rPr lang="uk-UA" dirty="0" err="1" smtClean="0"/>
            <a:t>Вікунья</a:t>
          </a:r>
          <a:r>
            <a:rPr lang="uk-UA" dirty="0" smtClean="0"/>
            <a:t>, Вовна, Гуанако, Кашемір, Кетгут, </a:t>
          </a:r>
          <a:r>
            <a:rPr lang="uk-UA" dirty="0" err="1" smtClean="0"/>
            <a:t>Ківіют</a:t>
          </a:r>
          <a:r>
            <a:rPr lang="uk-UA" dirty="0" smtClean="0"/>
            <a:t>, Кріль, Лама, Мохер, Павутина, </a:t>
          </a:r>
          <a:r>
            <a:rPr lang="uk-UA" dirty="0" err="1" smtClean="0"/>
            <a:t>Пашміна</a:t>
          </a:r>
          <a:r>
            <a:rPr lang="uk-UA" dirty="0" smtClean="0"/>
            <a:t>, Собака, Сухожилля, Шовк, Як</a:t>
          </a:r>
          <a:endParaRPr lang="uk-UA" dirty="0"/>
        </a:p>
      </dgm:t>
    </dgm:pt>
    <dgm:pt modelId="{3C3AF29A-4D56-4668-9BDB-E16AD3065B61}" type="parTrans" cxnId="{8270E2C7-5850-4D8F-BB5E-E11A69990968}">
      <dgm:prSet/>
      <dgm:spPr/>
      <dgm:t>
        <a:bodyPr/>
        <a:lstStyle/>
        <a:p>
          <a:endParaRPr lang="uk-UA"/>
        </a:p>
      </dgm:t>
    </dgm:pt>
    <dgm:pt modelId="{0E1DBC10-3D2A-47BC-8D93-4F5C2D707743}" type="sibTrans" cxnId="{8270E2C7-5850-4D8F-BB5E-E11A69990968}">
      <dgm:prSet/>
      <dgm:spPr/>
      <dgm:t>
        <a:bodyPr/>
        <a:lstStyle/>
        <a:p>
          <a:endParaRPr lang="uk-UA"/>
        </a:p>
      </dgm:t>
    </dgm:pt>
    <dgm:pt modelId="{25B40A30-1828-498B-B097-BBC909F86446}" type="pres">
      <dgm:prSet presAssocID="{EEFD9740-3D70-4E4A-9C74-ED636D83B8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04689DD-6388-4ADB-BA38-3FF84F1684DE}" type="pres">
      <dgm:prSet presAssocID="{651E460D-31A7-46EA-B1B6-3E5D86C6D147}" presName="hierRoot1" presStyleCnt="0"/>
      <dgm:spPr/>
    </dgm:pt>
    <dgm:pt modelId="{87342F61-AC2F-40FD-BFC8-FD5AB81AEF76}" type="pres">
      <dgm:prSet presAssocID="{651E460D-31A7-46EA-B1B6-3E5D86C6D147}" presName="composite" presStyleCnt="0"/>
      <dgm:spPr/>
    </dgm:pt>
    <dgm:pt modelId="{D2CA7CAC-D71E-408A-A044-E8579684B8A4}" type="pres">
      <dgm:prSet presAssocID="{651E460D-31A7-46EA-B1B6-3E5D86C6D147}" presName="background" presStyleLbl="node0" presStyleIdx="0" presStyleCnt="1"/>
      <dgm:spPr/>
    </dgm:pt>
    <dgm:pt modelId="{1EC1A8BA-0341-4676-A4B3-52A89823548D}" type="pres">
      <dgm:prSet presAssocID="{651E460D-31A7-46EA-B1B6-3E5D86C6D147}" presName="text" presStyleLbl="fgAcc0" presStyleIdx="0" presStyleCnt="1" custScaleX="163752" custScaleY="5467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3015B64-79FA-4E61-AA9B-E101A86E60A1}" type="pres">
      <dgm:prSet presAssocID="{651E460D-31A7-46EA-B1B6-3E5D86C6D147}" presName="hierChild2" presStyleCnt="0"/>
      <dgm:spPr/>
    </dgm:pt>
    <dgm:pt modelId="{9ACF1DFF-C6DB-48A7-A65C-96617CA2292E}" type="pres">
      <dgm:prSet presAssocID="{096CEE74-5FE5-46C8-BAFC-9FE1C898B6FE}" presName="Name10" presStyleLbl="parChTrans1D2" presStyleIdx="0" presStyleCnt="3"/>
      <dgm:spPr/>
    </dgm:pt>
    <dgm:pt modelId="{CC2DAC81-5CD4-4114-89C1-61000500B59A}" type="pres">
      <dgm:prSet presAssocID="{848CA6D3-2DB9-4EBB-A8E7-C9AA1683A7EA}" presName="hierRoot2" presStyleCnt="0"/>
      <dgm:spPr/>
    </dgm:pt>
    <dgm:pt modelId="{B87B97E7-78D4-4B5D-B9F6-D5D5415E3329}" type="pres">
      <dgm:prSet presAssocID="{848CA6D3-2DB9-4EBB-A8E7-C9AA1683A7EA}" presName="composite2" presStyleCnt="0"/>
      <dgm:spPr/>
    </dgm:pt>
    <dgm:pt modelId="{D78D9835-47A8-466F-A39B-C86861783C81}" type="pres">
      <dgm:prSet presAssocID="{848CA6D3-2DB9-4EBB-A8E7-C9AA1683A7EA}" presName="background2" presStyleLbl="node2" presStyleIdx="0" presStyleCnt="3"/>
      <dgm:spPr/>
    </dgm:pt>
    <dgm:pt modelId="{81EB6CF5-6A3A-4819-B5E4-85D2A2175A19}" type="pres">
      <dgm:prSet presAssocID="{848CA6D3-2DB9-4EBB-A8E7-C9AA1683A7EA}" presName="text2" presStyleLbl="fgAcc2" presStyleIdx="0" presStyleCnt="3" custScaleY="4705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1A6EA73-F6FC-4752-A066-74CA11EA067C}" type="pres">
      <dgm:prSet presAssocID="{848CA6D3-2DB9-4EBB-A8E7-C9AA1683A7EA}" presName="hierChild3" presStyleCnt="0"/>
      <dgm:spPr/>
    </dgm:pt>
    <dgm:pt modelId="{31111424-3B91-4DA4-AB90-77AD660A5C6E}" type="pres">
      <dgm:prSet presAssocID="{2DCADB03-06CE-4DDD-B84C-83965BC4E81D}" presName="Name17" presStyleLbl="parChTrans1D3" presStyleIdx="0" presStyleCnt="3"/>
      <dgm:spPr/>
    </dgm:pt>
    <dgm:pt modelId="{BBB4F43F-DBFA-4932-BA1F-1D5DE18F541D}" type="pres">
      <dgm:prSet presAssocID="{1BD2C2D2-AB1F-4200-A161-365D7BB3FBDB}" presName="hierRoot3" presStyleCnt="0"/>
      <dgm:spPr/>
    </dgm:pt>
    <dgm:pt modelId="{ECCC725C-6241-48B0-8FA4-A80420FDE5A4}" type="pres">
      <dgm:prSet presAssocID="{1BD2C2D2-AB1F-4200-A161-365D7BB3FBDB}" presName="composite3" presStyleCnt="0"/>
      <dgm:spPr/>
    </dgm:pt>
    <dgm:pt modelId="{BA912253-0DA1-49D6-A46E-D5A1E05F96FC}" type="pres">
      <dgm:prSet presAssocID="{1BD2C2D2-AB1F-4200-A161-365D7BB3FBDB}" presName="background3" presStyleLbl="node3" presStyleIdx="0" presStyleCnt="3"/>
      <dgm:spPr/>
    </dgm:pt>
    <dgm:pt modelId="{430E4435-096E-455C-B5C1-CCD77AA8954B}" type="pres">
      <dgm:prSet presAssocID="{1BD2C2D2-AB1F-4200-A161-365D7BB3FBDB}" presName="text3" presStyleLbl="fgAcc3" presStyleIdx="0" presStyleCnt="3" custScaleY="157207">
        <dgm:presLayoutVars>
          <dgm:chPref val="3"/>
        </dgm:presLayoutVars>
      </dgm:prSet>
      <dgm:spPr/>
    </dgm:pt>
    <dgm:pt modelId="{B337EE37-2CFB-42F1-924A-6D3E69197661}" type="pres">
      <dgm:prSet presAssocID="{1BD2C2D2-AB1F-4200-A161-365D7BB3FBDB}" presName="hierChild4" presStyleCnt="0"/>
      <dgm:spPr/>
    </dgm:pt>
    <dgm:pt modelId="{8FE421F3-BB96-458F-8A7E-C8C4A23C2EBD}" type="pres">
      <dgm:prSet presAssocID="{F9A64AB4-B0C1-480A-8386-E6146977810F}" presName="Name10" presStyleLbl="parChTrans1D2" presStyleIdx="1" presStyleCnt="3"/>
      <dgm:spPr/>
    </dgm:pt>
    <dgm:pt modelId="{EFC9B737-1071-44D1-A5D4-24601AA21E70}" type="pres">
      <dgm:prSet presAssocID="{1DDB894E-273C-48EE-A3C5-BE14767B54CC}" presName="hierRoot2" presStyleCnt="0"/>
      <dgm:spPr/>
    </dgm:pt>
    <dgm:pt modelId="{1BFA418F-C036-4241-8F72-9B4459AA3C91}" type="pres">
      <dgm:prSet presAssocID="{1DDB894E-273C-48EE-A3C5-BE14767B54CC}" presName="composite2" presStyleCnt="0"/>
      <dgm:spPr/>
    </dgm:pt>
    <dgm:pt modelId="{D4E626FB-BA2D-44C8-9162-8E8EE76636B4}" type="pres">
      <dgm:prSet presAssocID="{1DDB894E-273C-48EE-A3C5-BE14767B54CC}" presName="background2" presStyleLbl="node2" presStyleIdx="1" presStyleCnt="3"/>
      <dgm:spPr/>
    </dgm:pt>
    <dgm:pt modelId="{B9572509-605E-45DD-9102-B9976AC1BEDD}" type="pres">
      <dgm:prSet presAssocID="{1DDB894E-273C-48EE-A3C5-BE14767B54CC}" presName="text2" presStyleLbl="fgAcc2" presStyleIdx="1" presStyleCnt="3" custScaleY="47057" custLinFactNeighborX="729" custLinFactNeighborY="9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ED4E8E1-67CC-495A-8E4D-006EB0557432}" type="pres">
      <dgm:prSet presAssocID="{1DDB894E-273C-48EE-A3C5-BE14767B54CC}" presName="hierChild3" presStyleCnt="0"/>
      <dgm:spPr/>
    </dgm:pt>
    <dgm:pt modelId="{51307BEF-C956-46BC-9F51-E72C343992B9}" type="pres">
      <dgm:prSet presAssocID="{A488C3D3-B3D2-4676-9CA1-4D91A41A1708}" presName="Name17" presStyleLbl="parChTrans1D3" presStyleIdx="1" presStyleCnt="3"/>
      <dgm:spPr/>
    </dgm:pt>
    <dgm:pt modelId="{7B607B6B-F0E6-408E-A541-060C94D13C0F}" type="pres">
      <dgm:prSet presAssocID="{C86A2BC5-EAFA-43AB-BC5C-01A60223ED72}" presName="hierRoot3" presStyleCnt="0"/>
      <dgm:spPr/>
    </dgm:pt>
    <dgm:pt modelId="{23F27C50-66AD-4B69-AA98-280CD4D9B379}" type="pres">
      <dgm:prSet presAssocID="{C86A2BC5-EAFA-43AB-BC5C-01A60223ED72}" presName="composite3" presStyleCnt="0"/>
      <dgm:spPr/>
    </dgm:pt>
    <dgm:pt modelId="{2A711FFF-102D-462B-B90E-D946957E3580}" type="pres">
      <dgm:prSet presAssocID="{C86A2BC5-EAFA-43AB-BC5C-01A60223ED72}" presName="background3" presStyleLbl="node3" presStyleIdx="1" presStyleCnt="3"/>
      <dgm:spPr/>
    </dgm:pt>
    <dgm:pt modelId="{CF33B542-CCAC-4608-88B2-64D82F45E517}" type="pres">
      <dgm:prSet presAssocID="{C86A2BC5-EAFA-43AB-BC5C-01A60223ED72}" presName="text3" presStyleLbl="fgAcc3" presStyleIdx="1" presStyleCnt="3" custScaleY="15720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15FCAA9-EB81-44CA-A425-9F058B857ECC}" type="pres">
      <dgm:prSet presAssocID="{C86A2BC5-EAFA-43AB-BC5C-01A60223ED72}" presName="hierChild4" presStyleCnt="0"/>
      <dgm:spPr/>
    </dgm:pt>
    <dgm:pt modelId="{CF02367B-02D4-4B55-89A4-1026228CF749}" type="pres">
      <dgm:prSet presAssocID="{6E1272AD-8F2B-44B6-A002-0CCBF47276CA}" presName="Name10" presStyleLbl="parChTrans1D2" presStyleIdx="2" presStyleCnt="3"/>
      <dgm:spPr/>
    </dgm:pt>
    <dgm:pt modelId="{D97A7ED6-DCCE-4743-9D99-B5BE1E3C0E47}" type="pres">
      <dgm:prSet presAssocID="{BA9ED048-25BB-40A8-8000-10245905D3F1}" presName="hierRoot2" presStyleCnt="0"/>
      <dgm:spPr/>
    </dgm:pt>
    <dgm:pt modelId="{5DC087B3-F0CE-414D-BA0F-1C1D090781D8}" type="pres">
      <dgm:prSet presAssocID="{BA9ED048-25BB-40A8-8000-10245905D3F1}" presName="composite2" presStyleCnt="0"/>
      <dgm:spPr/>
    </dgm:pt>
    <dgm:pt modelId="{5696764A-920D-42AF-81C5-6026124C76EF}" type="pres">
      <dgm:prSet presAssocID="{BA9ED048-25BB-40A8-8000-10245905D3F1}" presName="background2" presStyleLbl="node2" presStyleIdx="2" presStyleCnt="3"/>
      <dgm:spPr/>
    </dgm:pt>
    <dgm:pt modelId="{0A2CDE8D-B55F-490B-AD6A-341B21907C88}" type="pres">
      <dgm:prSet presAssocID="{BA9ED048-25BB-40A8-8000-10245905D3F1}" presName="text2" presStyleLbl="fgAcc2" presStyleIdx="2" presStyleCnt="3" custScaleY="4705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917A940-699B-4889-832A-787724406639}" type="pres">
      <dgm:prSet presAssocID="{BA9ED048-25BB-40A8-8000-10245905D3F1}" presName="hierChild3" presStyleCnt="0"/>
      <dgm:spPr/>
    </dgm:pt>
    <dgm:pt modelId="{B2CC4814-EB06-455B-B212-0075A7AECE60}" type="pres">
      <dgm:prSet presAssocID="{3C3AF29A-4D56-4668-9BDB-E16AD3065B61}" presName="Name17" presStyleLbl="parChTrans1D3" presStyleIdx="2" presStyleCnt="3"/>
      <dgm:spPr/>
    </dgm:pt>
    <dgm:pt modelId="{3CA29D41-50C2-4F57-AE95-F465EE7CE87F}" type="pres">
      <dgm:prSet presAssocID="{1CBB0E9E-069E-4C2A-94D8-E6D295E2CF05}" presName="hierRoot3" presStyleCnt="0"/>
      <dgm:spPr/>
    </dgm:pt>
    <dgm:pt modelId="{DD637DB8-88F9-4371-8134-0B7249B18948}" type="pres">
      <dgm:prSet presAssocID="{1CBB0E9E-069E-4C2A-94D8-E6D295E2CF05}" presName="composite3" presStyleCnt="0"/>
      <dgm:spPr/>
    </dgm:pt>
    <dgm:pt modelId="{6111E7AB-C616-4992-BFFC-69B528848FBC}" type="pres">
      <dgm:prSet presAssocID="{1CBB0E9E-069E-4C2A-94D8-E6D295E2CF05}" presName="background3" presStyleLbl="node3" presStyleIdx="2" presStyleCnt="3"/>
      <dgm:spPr/>
    </dgm:pt>
    <dgm:pt modelId="{DC24A8A0-9D26-4E3C-AA1C-742E3661AD8A}" type="pres">
      <dgm:prSet presAssocID="{1CBB0E9E-069E-4C2A-94D8-E6D295E2CF05}" presName="text3" presStyleLbl="fgAcc3" presStyleIdx="2" presStyleCnt="3" custScaleY="15507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FA87726-15A5-4EDE-9ACF-1BBB79C89B2F}" type="pres">
      <dgm:prSet presAssocID="{1CBB0E9E-069E-4C2A-94D8-E6D295E2CF05}" presName="hierChild4" presStyleCnt="0"/>
      <dgm:spPr/>
    </dgm:pt>
  </dgm:ptLst>
  <dgm:cxnLst>
    <dgm:cxn modelId="{F282FF63-05AB-41F4-B304-B5BCC8581E43}" srcId="{1DDB894E-273C-48EE-A3C5-BE14767B54CC}" destId="{C86A2BC5-EAFA-43AB-BC5C-01A60223ED72}" srcOrd="0" destOrd="0" parTransId="{A488C3D3-B3D2-4676-9CA1-4D91A41A1708}" sibTransId="{4C77A350-4922-4BC4-8F48-31AA608DE352}"/>
    <dgm:cxn modelId="{CADF8120-356D-4007-AA2A-B1232273F42D}" type="presOf" srcId="{EEFD9740-3D70-4E4A-9C74-ED636D83B849}" destId="{25B40A30-1828-498B-B097-BBC909F86446}" srcOrd="0" destOrd="0" presId="urn:microsoft.com/office/officeart/2005/8/layout/hierarchy1"/>
    <dgm:cxn modelId="{FAE7B9D8-0E1E-419C-BE9A-67BABF24F47D}" srcId="{EEFD9740-3D70-4E4A-9C74-ED636D83B849}" destId="{651E460D-31A7-46EA-B1B6-3E5D86C6D147}" srcOrd="0" destOrd="0" parTransId="{FEBCCA83-8E77-470F-9584-24C83046951E}" sibTransId="{18470947-7F07-4CF1-8D51-A84E7B566F8B}"/>
    <dgm:cxn modelId="{C30589FF-587A-4E07-B907-A717CB328ABD}" srcId="{651E460D-31A7-46EA-B1B6-3E5D86C6D147}" destId="{848CA6D3-2DB9-4EBB-A8E7-C9AA1683A7EA}" srcOrd="0" destOrd="0" parTransId="{096CEE74-5FE5-46C8-BAFC-9FE1C898B6FE}" sibTransId="{0A83C3BE-6AD5-4623-BF2F-AB47B3EEB211}"/>
    <dgm:cxn modelId="{5EFB96CF-0CE9-4E10-8E2F-E218BAFAA8DA}" type="presOf" srcId="{2DCADB03-06CE-4DDD-B84C-83965BC4E81D}" destId="{31111424-3B91-4DA4-AB90-77AD660A5C6E}" srcOrd="0" destOrd="0" presId="urn:microsoft.com/office/officeart/2005/8/layout/hierarchy1"/>
    <dgm:cxn modelId="{79CE3831-ACA3-47C2-860C-4287659A83A4}" type="presOf" srcId="{6E1272AD-8F2B-44B6-A002-0CCBF47276CA}" destId="{CF02367B-02D4-4B55-89A4-1026228CF749}" srcOrd="0" destOrd="0" presId="urn:microsoft.com/office/officeart/2005/8/layout/hierarchy1"/>
    <dgm:cxn modelId="{D74F028E-B3FB-46AD-868B-6039B5BA520A}" type="presOf" srcId="{A488C3D3-B3D2-4676-9CA1-4D91A41A1708}" destId="{51307BEF-C956-46BC-9F51-E72C343992B9}" srcOrd="0" destOrd="0" presId="urn:microsoft.com/office/officeart/2005/8/layout/hierarchy1"/>
    <dgm:cxn modelId="{0AEC6E24-79D4-4C5A-B4EC-035225AD68BF}" type="presOf" srcId="{1CBB0E9E-069E-4C2A-94D8-E6D295E2CF05}" destId="{DC24A8A0-9D26-4E3C-AA1C-742E3661AD8A}" srcOrd="0" destOrd="0" presId="urn:microsoft.com/office/officeart/2005/8/layout/hierarchy1"/>
    <dgm:cxn modelId="{2E1F1723-E389-428D-B6A5-C5CE8E1FB8CD}" type="presOf" srcId="{C86A2BC5-EAFA-43AB-BC5C-01A60223ED72}" destId="{CF33B542-CCAC-4608-88B2-64D82F45E517}" srcOrd="0" destOrd="0" presId="urn:microsoft.com/office/officeart/2005/8/layout/hierarchy1"/>
    <dgm:cxn modelId="{1F7C9AB2-E927-4E0D-9408-6817C8760894}" type="presOf" srcId="{1BD2C2D2-AB1F-4200-A161-365D7BB3FBDB}" destId="{430E4435-096E-455C-B5C1-CCD77AA8954B}" srcOrd="0" destOrd="0" presId="urn:microsoft.com/office/officeart/2005/8/layout/hierarchy1"/>
    <dgm:cxn modelId="{31516F35-8DEA-40BF-9BDC-F85F8DAEE9F9}" type="presOf" srcId="{651E460D-31A7-46EA-B1B6-3E5D86C6D147}" destId="{1EC1A8BA-0341-4676-A4B3-52A89823548D}" srcOrd="0" destOrd="0" presId="urn:microsoft.com/office/officeart/2005/8/layout/hierarchy1"/>
    <dgm:cxn modelId="{EF5741E6-61C2-4C71-A168-79D71DEA70F5}" type="presOf" srcId="{848CA6D3-2DB9-4EBB-A8E7-C9AA1683A7EA}" destId="{81EB6CF5-6A3A-4819-B5E4-85D2A2175A19}" srcOrd="0" destOrd="0" presId="urn:microsoft.com/office/officeart/2005/8/layout/hierarchy1"/>
    <dgm:cxn modelId="{9AECA302-CEBF-45CC-BAF1-390D3578A384}" srcId="{848CA6D3-2DB9-4EBB-A8E7-C9AA1683A7EA}" destId="{1BD2C2D2-AB1F-4200-A161-365D7BB3FBDB}" srcOrd="0" destOrd="0" parTransId="{2DCADB03-06CE-4DDD-B84C-83965BC4E81D}" sibTransId="{81090E5C-752E-4A5E-9125-15E28254672D}"/>
    <dgm:cxn modelId="{B765ED59-5A41-44BC-B554-6BE30F4D11CA}" type="presOf" srcId="{096CEE74-5FE5-46C8-BAFC-9FE1C898B6FE}" destId="{9ACF1DFF-C6DB-48A7-A65C-96617CA2292E}" srcOrd="0" destOrd="0" presId="urn:microsoft.com/office/officeart/2005/8/layout/hierarchy1"/>
    <dgm:cxn modelId="{8270E2C7-5850-4D8F-BB5E-E11A69990968}" srcId="{BA9ED048-25BB-40A8-8000-10245905D3F1}" destId="{1CBB0E9E-069E-4C2A-94D8-E6D295E2CF05}" srcOrd="0" destOrd="0" parTransId="{3C3AF29A-4D56-4668-9BDB-E16AD3065B61}" sibTransId="{0E1DBC10-3D2A-47BC-8D93-4F5C2D707743}"/>
    <dgm:cxn modelId="{FF8CEBDC-9863-4E32-B766-EF8B1E8B7DA5}" srcId="{651E460D-31A7-46EA-B1B6-3E5D86C6D147}" destId="{1DDB894E-273C-48EE-A3C5-BE14767B54CC}" srcOrd="1" destOrd="0" parTransId="{F9A64AB4-B0C1-480A-8386-E6146977810F}" sibTransId="{01E3BDBB-4250-480E-B006-BA867941A170}"/>
    <dgm:cxn modelId="{98EB9D24-7D5E-421C-8E75-076203C34F2B}" type="presOf" srcId="{3C3AF29A-4D56-4668-9BDB-E16AD3065B61}" destId="{B2CC4814-EB06-455B-B212-0075A7AECE60}" srcOrd="0" destOrd="0" presId="urn:microsoft.com/office/officeart/2005/8/layout/hierarchy1"/>
    <dgm:cxn modelId="{3D4696DC-DE00-40A2-9DBA-F3F669F77572}" type="presOf" srcId="{F9A64AB4-B0C1-480A-8386-E6146977810F}" destId="{8FE421F3-BB96-458F-8A7E-C8C4A23C2EBD}" srcOrd="0" destOrd="0" presId="urn:microsoft.com/office/officeart/2005/8/layout/hierarchy1"/>
    <dgm:cxn modelId="{9AEB6B55-98F0-4A32-8DAE-7AEDB56FC0F3}" type="presOf" srcId="{BA9ED048-25BB-40A8-8000-10245905D3F1}" destId="{0A2CDE8D-B55F-490B-AD6A-341B21907C88}" srcOrd="0" destOrd="0" presId="urn:microsoft.com/office/officeart/2005/8/layout/hierarchy1"/>
    <dgm:cxn modelId="{6903567D-1FEE-4118-9F96-A8E09D0E7DF0}" type="presOf" srcId="{1DDB894E-273C-48EE-A3C5-BE14767B54CC}" destId="{B9572509-605E-45DD-9102-B9976AC1BEDD}" srcOrd="0" destOrd="0" presId="urn:microsoft.com/office/officeart/2005/8/layout/hierarchy1"/>
    <dgm:cxn modelId="{0A2E1B64-2C07-46FC-BF11-6F97CF26EE68}" srcId="{651E460D-31A7-46EA-B1B6-3E5D86C6D147}" destId="{BA9ED048-25BB-40A8-8000-10245905D3F1}" srcOrd="2" destOrd="0" parTransId="{6E1272AD-8F2B-44B6-A002-0CCBF47276CA}" sibTransId="{3B72A611-D9E0-49AF-AC01-5FAB683BB13E}"/>
    <dgm:cxn modelId="{9C0C2FAB-DD93-45AC-AB16-E7D522F57687}" type="presParOf" srcId="{25B40A30-1828-498B-B097-BBC909F86446}" destId="{A04689DD-6388-4ADB-BA38-3FF84F1684DE}" srcOrd="0" destOrd="0" presId="urn:microsoft.com/office/officeart/2005/8/layout/hierarchy1"/>
    <dgm:cxn modelId="{46CA7C23-7897-4DF4-868E-FB2FBBF0E887}" type="presParOf" srcId="{A04689DD-6388-4ADB-BA38-3FF84F1684DE}" destId="{87342F61-AC2F-40FD-BFC8-FD5AB81AEF76}" srcOrd="0" destOrd="0" presId="urn:microsoft.com/office/officeart/2005/8/layout/hierarchy1"/>
    <dgm:cxn modelId="{EB3B4BC3-6B7E-4618-ABD3-5C18BEE9DB16}" type="presParOf" srcId="{87342F61-AC2F-40FD-BFC8-FD5AB81AEF76}" destId="{D2CA7CAC-D71E-408A-A044-E8579684B8A4}" srcOrd="0" destOrd="0" presId="urn:microsoft.com/office/officeart/2005/8/layout/hierarchy1"/>
    <dgm:cxn modelId="{6423AF1E-60A5-441C-AA39-A821FC6ECFAC}" type="presParOf" srcId="{87342F61-AC2F-40FD-BFC8-FD5AB81AEF76}" destId="{1EC1A8BA-0341-4676-A4B3-52A89823548D}" srcOrd="1" destOrd="0" presId="urn:microsoft.com/office/officeart/2005/8/layout/hierarchy1"/>
    <dgm:cxn modelId="{61A3A76D-7719-4D18-8254-9D24985C5BBF}" type="presParOf" srcId="{A04689DD-6388-4ADB-BA38-3FF84F1684DE}" destId="{63015B64-79FA-4E61-AA9B-E101A86E60A1}" srcOrd="1" destOrd="0" presId="urn:microsoft.com/office/officeart/2005/8/layout/hierarchy1"/>
    <dgm:cxn modelId="{E7374357-101A-46B0-A9C1-E08B5E68D05E}" type="presParOf" srcId="{63015B64-79FA-4E61-AA9B-E101A86E60A1}" destId="{9ACF1DFF-C6DB-48A7-A65C-96617CA2292E}" srcOrd="0" destOrd="0" presId="urn:microsoft.com/office/officeart/2005/8/layout/hierarchy1"/>
    <dgm:cxn modelId="{FAE296E5-BD14-434A-B8DE-FCF066533210}" type="presParOf" srcId="{63015B64-79FA-4E61-AA9B-E101A86E60A1}" destId="{CC2DAC81-5CD4-4114-89C1-61000500B59A}" srcOrd="1" destOrd="0" presId="urn:microsoft.com/office/officeart/2005/8/layout/hierarchy1"/>
    <dgm:cxn modelId="{D28FA045-D53D-4E86-80B8-47AE2880B225}" type="presParOf" srcId="{CC2DAC81-5CD4-4114-89C1-61000500B59A}" destId="{B87B97E7-78D4-4B5D-B9F6-D5D5415E3329}" srcOrd="0" destOrd="0" presId="urn:microsoft.com/office/officeart/2005/8/layout/hierarchy1"/>
    <dgm:cxn modelId="{84D8177C-C17E-4AC0-9D2D-E70A35BC93F1}" type="presParOf" srcId="{B87B97E7-78D4-4B5D-B9F6-D5D5415E3329}" destId="{D78D9835-47A8-466F-A39B-C86861783C81}" srcOrd="0" destOrd="0" presId="urn:microsoft.com/office/officeart/2005/8/layout/hierarchy1"/>
    <dgm:cxn modelId="{E11DAC3A-402B-4A94-9973-88857F88D674}" type="presParOf" srcId="{B87B97E7-78D4-4B5D-B9F6-D5D5415E3329}" destId="{81EB6CF5-6A3A-4819-B5E4-85D2A2175A19}" srcOrd="1" destOrd="0" presId="urn:microsoft.com/office/officeart/2005/8/layout/hierarchy1"/>
    <dgm:cxn modelId="{4EB1661B-53B2-4513-BA1F-B661A40F0038}" type="presParOf" srcId="{CC2DAC81-5CD4-4114-89C1-61000500B59A}" destId="{91A6EA73-F6FC-4752-A066-74CA11EA067C}" srcOrd="1" destOrd="0" presId="urn:microsoft.com/office/officeart/2005/8/layout/hierarchy1"/>
    <dgm:cxn modelId="{0DEF61E6-FC76-4720-B78C-CB8313C6333C}" type="presParOf" srcId="{91A6EA73-F6FC-4752-A066-74CA11EA067C}" destId="{31111424-3B91-4DA4-AB90-77AD660A5C6E}" srcOrd="0" destOrd="0" presId="urn:microsoft.com/office/officeart/2005/8/layout/hierarchy1"/>
    <dgm:cxn modelId="{6F2377A5-98AD-400B-909E-14564A564F7B}" type="presParOf" srcId="{91A6EA73-F6FC-4752-A066-74CA11EA067C}" destId="{BBB4F43F-DBFA-4932-BA1F-1D5DE18F541D}" srcOrd="1" destOrd="0" presId="urn:microsoft.com/office/officeart/2005/8/layout/hierarchy1"/>
    <dgm:cxn modelId="{B7882AA1-AB60-4771-9689-8F42766E5B8B}" type="presParOf" srcId="{BBB4F43F-DBFA-4932-BA1F-1D5DE18F541D}" destId="{ECCC725C-6241-48B0-8FA4-A80420FDE5A4}" srcOrd="0" destOrd="0" presId="urn:microsoft.com/office/officeart/2005/8/layout/hierarchy1"/>
    <dgm:cxn modelId="{57C816C8-0647-4537-8777-16B558BC3FAF}" type="presParOf" srcId="{ECCC725C-6241-48B0-8FA4-A80420FDE5A4}" destId="{BA912253-0DA1-49D6-A46E-D5A1E05F96FC}" srcOrd="0" destOrd="0" presId="urn:microsoft.com/office/officeart/2005/8/layout/hierarchy1"/>
    <dgm:cxn modelId="{57B2E211-8BD2-4909-9E2F-D8B616ED0061}" type="presParOf" srcId="{ECCC725C-6241-48B0-8FA4-A80420FDE5A4}" destId="{430E4435-096E-455C-B5C1-CCD77AA8954B}" srcOrd="1" destOrd="0" presId="urn:microsoft.com/office/officeart/2005/8/layout/hierarchy1"/>
    <dgm:cxn modelId="{CAF40F4B-E7FB-477C-9FA6-67C59236A425}" type="presParOf" srcId="{BBB4F43F-DBFA-4932-BA1F-1D5DE18F541D}" destId="{B337EE37-2CFB-42F1-924A-6D3E69197661}" srcOrd="1" destOrd="0" presId="urn:microsoft.com/office/officeart/2005/8/layout/hierarchy1"/>
    <dgm:cxn modelId="{B9B13672-579C-47C6-96BD-9C8616AE5A2E}" type="presParOf" srcId="{63015B64-79FA-4E61-AA9B-E101A86E60A1}" destId="{8FE421F3-BB96-458F-8A7E-C8C4A23C2EBD}" srcOrd="2" destOrd="0" presId="urn:microsoft.com/office/officeart/2005/8/layout/hierarchy1"/>
    <dgm:cxn modelId="{EE8E3F4F-8CCB-40B4-9861-CF4BF49ABAF9}" type="presParOf" srcId="{63015B64-79FA-4E61-AA9B-E101A86E60A1}" destId="{EFC9B737-1071-44D1-A5D4-24601AA21E70}" srcOrd="3" destOrd="0" presId="urn:microsoft.com/office/officeart/2005/8/layout/hierarchy1"/>
    <dgm:cxn modelId="{701E999C-8306-4465-9150-6D1BB76B95E5}" type="presParOf" srcId="{EFC9B737-1071-44D1-A5D4-24601AA21E70}" destId="{1BFA418F-C036-4241-8F72-9B4459AA3C91}" srcOrd="0" destOrd="0" presId="urn:microsoft.com/office/officeart/2005/8/layout/hierarchy1"/>
    <dgm:cxn modelId="{9BFDB12D-A7AA-49B0-8BBC-50B87A4443FA}" type="presParOf" srcId="{1BFA418F-C036-4241-8F72-9B4459AA3C91}" destId="{D4E626FB-BA2D-44C8-9162-8E8EE76636B4}" srcOrd="0" destOrd="0" presId="urn:microsoft.com/office/officeart/2005/8/layout/hierarchy1"/>
    <dgm:cxn modelId="{CBFBFA11-9690-40FA-AF97-4F64BDCCAED2}" type="presParOf" srcId="{1BFA418F-C036-4241-8F72-9B4459AA3C91}" destId="{B9572509-605E-45DD-9102-B9976AC1BEDD}" srcOrd="1" destOrd="0" presId="urn:microsoft.com/office/officeart/2005/8/layout/hierarchy1"/>
    <dgm:cxn modelId="{FD176092-FD88-4B59-AED6-2432FFE9CCB8}" type="presParOf" srcId="{EFC9B737-1071-44D1-A5D4-24601AA21E70}" destId="{9ED4E8E1-67CC-495A-8E4D-006EB0557432}" srcOrd="1" destOrd="0" presId="urn:microsoft.com/office/officeart/2005/8/layout/hierarchy1"/>
    <dgm:cxn modelId="{14A18432-076A-409E-8D56-F4362A09D38D}" type="presParOf" srcId="{9ED4E8E1-67CC-495A-8E4D-006EB0557432}" destId="{51307BEF-C956-46BC-9F51-E72C343992B9}" srcOrd="0" destOrd="0" presId="urn:microsoft.com/office/officeart/2005/8/layout/hierarchy1"/>
    <dgm:cxn modelId="{48AF5FAE-B08E-4F10-A4D1-02F62CF2F1F3}" type="presParOf" srcId="{9ED4E8E1-67CC-495A-8E4D-006EB0557432}" destId="{7B607B6B-F0E6-408E-A541-060C94D13C0F}" srcOrd="1" destOrd="0" presId="urn:microsoft.com/office/officeart/2005/8/layout/hierarchy1"/>
    <dgm:cxn modelId="{0D001709-4109-4D34-B373-FC1467EE5301}" type="presParOf" srcId="{7B607B6B-F0E6-408E-A541-060C94D13C0F}" destId="{23F27C50-66AD-4B69-AA98-280CD4D9B379}" srcOrd="0" destOrd="0" presId="urn:microsoft.com/office/officeart/2005/8/layout/hierarchy1"/>
    <dgm:cxn modelId="{2E20312E-1408-474D-A066-B8DF97FD80DD}" type="presParOf" srcId="{23F27C50-66AD-4B69-AA98-280CD4D9B379}" destId="{2A711FFF-102D-462B-B90E-D946957E3580}" srcOrd="0" destOrd="0" presId="urn:microsoft.com/office/officeart/2005/8/layout/hierarchy1"/>
    <dgm:cxn modelId="{5F986C88-6873-47EF-86E3-BEE09902C9F5}" type="presParOf" srcId="{23F27C50-66AD-4B69-AA98-280CD4D9B379}" destId="{CF33B542-CCAC-4608-88B2-64D82F45E517}" srcOrd="1" destOrd="0" presId="urn:microsoft.com/office/officeart/2005/8/layout/hierarchy1"/>
    <dgm:cxn modelId="{F6F42FA0-8C1B-4961-BDA1-A6D53D04D1A1}" type="presParOf" srcId="{7B607B6B-F0E6-408E-A541-060C94D13C0F}" destId="{115FCAA9-EB81-44CA-A425-9F058B857ECC}" srcOrd="1" destOrd="0" presId="urn:microsoft.com/office/officeart/2005/8/layout/hierarchy1"/>
    <dgm:cxn modelId="{1FDCE5FB-2D0E-4CE4-989F-158E911B27C7}" type="presParOf" srcId="{63015B64-79FA-4E61-AA9B-E101A86E60A1}" destId="{CF02367B-02D4-4B55-89A4-1026228CF749}" srcOrd="4" destOrd="0" presId="urn:microsoft.com/office/officeart/2005/8/layout/hierarchy1"/>
    <dgm:cxn modelId="{E92993C8-2218-4BDC-8D6B-C2F74C58295A}" type="presParOf" srcId="{63015B64-79FA-4E61-AA9B-E101A86E60A1}" destId="{D97A7ED6-DCCE-4743-9D99-B5BE1E3C0E47}" srcOrd="5" destOrd="0" presId="urn:microsoft.com/office/officeart/2005/8/layout/hierarchy1"/>
    <dgm:cxn modelId="{0F1CB5F0-7B3F-4040-9AC0-FE92C7D344A9}" type="presParOf" srcId="{D97A7ED6-DCCE-4743-9D99-B5BE1E3C0E47}" destId="{5DC087B3-F0CE-414D-BA0F-1C1D090781D8}" srcOrd="0" destOrd="0" presId="urn:microsoft.com/office/officeart/2005/8/layout/hierarchy1"/>
    <dgm:cxn modelId="{DA2F59EA-3202-4CC4-B3D0-7A74975C284E}" type="presParOf" srcId="{5DC087B3-F0CE-414D-BA0F-1C1D090781D8}" destId="{5696764A-920D-42AF-81C5-6026124C76EF}" srcOrd="0" destOrd="0" presId="urn:microsoft.com/office/officeart/2005/8/layout/hierarchy1"/>
    <dgm:cxn modelId="{BD6A6CF0-8117-41E4-A56D-48A0CB541510}" type="presParOf" srcId="{5DC087B3-F0CE-414D-BA0F-1C1D090781D8}" destId="{0A2CDE8D-B55F-490B-AD6A-341B21907C88}" srcOrd="1" destOrd="0" presId="urn:microsoft.com/office/officeart/2005/8/layout/hierarchy1"/>
    <dgm:cxn modelId="{14349176-21C0-465A-8B5E-119234DB490F}" type="presParOf" srcId="{D97A7ED6-DCCE-4743-9D99-B5BE1E3C0E47}" destId="{2917A940-699B-4889-832A-787724406639}" srcOrd="1" destOrd="0" presId="urn:microsoft.com/office/officeart/2005/8/layout/hierarchy1"/>
    <dgm:cxn modelId="{8C4AF8C3-EBCE-4D4E-8CA1-5AB05865D144}" type="presParOf" srcId="{2917A940-699B-4889-832A-787724406639}" destId="{B2CC4814-EB06-455B-B212-0075A7AECE60}" srcOrd="0" destOrd="0" presId="urn:microsoft.com/office/officeart/2005/8/layout/hierarchy1"/>
    <dgm:cxn modelId="{407D9FAE-4567-46E2-A861-7620A1902361}" type="presParOf" srcId="{2917A940-699B-4889-832A-787724406639}" destId="{3CA29D41-50C2-4F57-AE95-F465EE7CE87F}" srcOrd="1" destOrd="0" presId="urn:microsoft.com/office/officeart/2005/8/layout/hierarchy1"/>
    <dgm:cxn modelId="{1FCAF589-1A88-43FB-92F5-837DBCAAB6AA}" type="presParOf" srcId="{3CA29D41-50C2-4F57-AE95-F465EE7CE87F}" destId="{DD637DB8-88F9-4371-8134-0B7249B18948}" srcOrd="0" destOrd="0" presId="urn:microsoft.com/office/officeart/2005/8/layout/hierarchy1"/>
    <dgm:cxn modelId="{EBAA529C-AB75-4FDA-BE47-B29FA340C008}" type="presParOf" srcId="{DD637DB8-88F9-4371-8134-0B7249B18948}" destId="{6111E7AB-C616-4992-BFFC-69B528848FBC}" srcOrd="0" destOrd="0" presId="urn:microsoft.com/office/officeart/2005/8/layout/hierarchy1"/>
    <dgm:cxn modelId="{BE2620CF-D662-4AD9-90EE-489CD26FD23D}" type="presParOf" srcId="{DD637DB8-88F9-4371-8134-0B7249B18948}" destId="{DC24A8A0-9D26-4E3C-AA1C-742E3661AD8A}" srcOrd="1" destOrd="0" presId="urn:microsoft.com/office/officeart/2005/8/layout/hierarchy1"/>
    <dgm:cxn modelId="{490329D2-616E-4E75-A128-774A81AC0418}" type="presParOf" srcId="{3CA29D41-50C2-4F57-AE95-F465EE7CE87F}" destId="{0FA87726-15A5-4EDE-9ACF-1BBB79C89B2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08A373-64DD-4D0E-8845-7300954E150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B4827A7C-7938-4B1D-BF36-8AF277BA95C7}">
      <dgm:prSet phldrT="[Текст]"/>
      <dgm:spPr/>
      <dgm:t>
        <a:bodyPr/>
        <a:lstStyle/>
        <a:p>
          <a:r>
            <a:rPr lang="uk-UA" dirty="0" smtClean="0"/>
            <a:t>Синтетичні Волокна</a:t>
          </a:r>
          <a:endParaRPr lang="uk-UA" dirty="0"/>
        </a:p>
      </dgm:t>
    </dgm:pt>
    <dgm:pt modelId="{6BC2FA09-48B2-4EB1-A9BA-46A7F602948A}" type="parTrans" cxnId="{AAC7C505-6B74-4232-8E72-F52F0D5768E5}">
      <dgm:prSet/>
      <dgm:spPr/>
      <dgm:t>
        <a:bodyPr/>
        <a:lstStyle/>
        <a:p>
          <a:endParaRPr lang="uk-UA"/>
        </a:p>
      </dgm:t>
    </dgm:pt>
    <dgm:pt modelId="{7AD16D64-94A4-4E59-8BA9-7DC16B346549}" type="sibTrans" cxnId="{AAC7C505-6B74-4232-8E72-F52F0D5768E5}">
      <dgm:prSet/>
      <dgm:spPr/>
      <dgm:t>
        <a:bodyPr/>
        <a:lstStyle/>
        <a:p>
          <a:endParaRPr lang="uk-UA"/>
        </a:p>
      </dgm:t>
    </dgm:pt>
    <dgm:pt modelId="{AF6C9E9A-05DD-4749-8870-50FEE983AE36}">
      <dgm:prSet phldrT="[Текст]"/>
      <dgm:spPr/>
      <dgm:t>
        <a:bodyPr/>
        <a:lstStyle/>
        <a:p>
          <a:r>
            <a:rPr lang="uk-UA" dirty="0" smtClean="0"/>
            <a:t>Мінеральні</a:t>
          </a:r>
          <a:endParaRPr lang="uk-UA" dirty="0"/>
        </a:p>
      </dgm:t>
    </dgm:pt>
    <dgm:pt modelId="{B0F0965D-6AF9-4797-A079-7FF7D2FF2D4A}" type="parTrans" cxnId="{793609EE-385C-4D4D-A85A-117D5AF686D2}">
      <dgm:prSet/>
      <dgm:spPr/>
      <dgm:t>
        <a:bodyPr/>
        <a:lstStyle/>
        <a:p>
          <a:endParaRPr lang="uk-UA"/>
        </a:p>
      </dgm:t>
    </dgm:pt>
    <dgm:pt modelId="{855A2538-588A-44AD-9B2C-99E615B29739}" type="sibTrans" cxnId="{793609EE-385C-4D4D-A85A-117D5AF686D2}">
      <dgm:prSet/>
      <dgm:spPr/>
      <dgm:t>
        <a:bodyPr/>
        <a:lstStyle/>
        <a:p>
          <a:endParaRPr lang="uk-UA"/>
        </a:p>
      </dgm:t>
    </dgm:pt>
    <dgm:pt modelId="{75D256C3-E9C0-4365-A8E6-AC51469717CF}">
      <dgm:prSet phldrT="[Текст]"/>
      <dgm:spPr/>
      <dgm:t>
        <a:bodyPr/>
        <a:lstStyle/>
        <a:p>
          <a:r>
            <a:rPr lang="uk-UA" dirty="0" smtClean="0"/>
            <a:t>Базальтове волокно, Мінеральна вата, Скловолокно</a:t>
          </a:r>
          <a:endParaRPr lang="uk-UA" dirty="0"/>
        </a:p>
      </dgm:t>
    </dgm:pt>
    <dgm:pt modelId="{FCED5F50-78A9-4F29-8B33-6AFA19A8E41F}" type="parTrans" cxnId="{5D4C2540-C241-412D-863F-EE0617710242}">
      <dgm:prSet/>
      <dgm:spPr/>
      <dgm:t>
        <a:bodyPr/>
        <a:lstStyle/>
        <a:p>
          <a:endParaRPr lang="uk-UA"/>
        </a:p>
      </dgm:t>
    </dgm:pt>
    <dgm:pt modelId="{DA19C12A-AB55-4D6C-80E7-1ACCDD465757}" type="sibTrans" cxnId="{5D4C2540-C241-412D-863F-EE0617710242}">
      <dgm:prSet/>
      <dgm:spPr/>
      <dgm:t>
        <a:bodyPr/>
        <a:lstStyle/>
        <a:p>
          <a:endParaRPr lang="uk-UA"/>
        </a:p>
      </dgm:t>
    </dgm:pt>
    <dgm:pt modelId="{3F5D742B-2AE3-4EF8-A619-3A182F7DB711}">
      <dgm:prSet phldrT="[Текст]"/>
      <dgm:spPr/>
      <dgm:t>
        <a:bodyPr/>
        <a:lstStyle/>
        <a:p>
          <a:r>
            <a:rPr lang="uk-UA" dirty="0" smtClean="0"/>
            <a:t>Полімерні</a:t>
          </a:r>
          <a:endParaRPr lang="uk-UA" dirty="0"/>
        </a:p>
      </dgm:t>
    </dgm:pt>
    <dgm:pt modelId="{6926A4F8-D21E-4842-91EF-9E71396BA645}" type="parTrans" cxnId="{8F048A9E-5486-47E7-AA06-F31D5AF1E810}">
      <dgm:prSet/>
      <dgm:spPr/>
      <dgm:t>
        <a:bodyPr/>
        <a:lstStyle/>
        <a:p>
          <a:endParaRPr lang="uk-UA"/>
        </a:p>
      </dgm:t>
    </dgm:pt>
    <dgm:pt modelId="{6E050112-9BDE-4519-866C-F719CF7C6649}" type="sibTrans" cxnId="{8F048A9E-5486-47E7-AA06-F31D5AF1E810}">
      <dgm:prSet/>
      <dgm:spPr/>
      <dgm:t>
        <a:bodyPr/>
        <a:lstStyle/>
        <a:p>
          <a:endParaRPr lang="uk-UA"/>
        </a:p>
      </dgm:t>
    </dgm:pt>
    <dgm:pt modelId="{0311C3D3-0AE8-471A-AA53-A7FAAEFD9A82}">
      <dgm:prSet phldrT="[Текст]"/>
      <dgm:spPr/>
      <dgm:t>
        <a:bodyPr/>
        <a:lstStyle/>
        <a:p>
          <a:r>
            <a:rPr lang="uk-UA" dirty="0" err="1" smtClean="0"/>
            <a:t>Акрилік</a:t>
          </a:r>
          <a:r>
            <a:rPr lang="uk-UA" dirty="0" smtClean="0"/>
            <a:t>, Анід, </a:t>
          </a:r>
          <a:r>
            <a:rPr lang="uk-UA" dirty="0" err="1" smtClean="0"/>
            <a:t>Вуглеволокно</a:t>
          </a:r>
          <a:r>
            <a:rPr lang="uk-UA" dirty="0" smtClean="0"/>
            <a:t>, </a:t>
          </a:r>
          <a:r>
            <a:rPr lang="uk-UA" dirty="0" err="1" smtClean="0"/>
            <a:t>Мікрофібра</a:t>
          </a:r>
          <a:r>
            <a:rPr lang="uk-UA" dirty="0" smtClean="0"/>
            <a:t>, Нейлон, </a:t>
          </a:r>
          <a:r>
            <a:rPr lang="uk-UA" dirty="0" err="1" smtClean="0"/>
            <a:t>Поліестер</a:t>
          </a:r>
          <a:r>
            <a:rPr lang="uk-UA" dirty="0" smtClean="0"/>
            <a:t>, Поліетилен, </a:t>
          </a:r>
          <a:r>
            <a:rPr lang="uk-UA" dirty="0" err="1" smtClean="0"/>
            <a:t>Спандекс</a:t>
          </a:r>
          <a:r>
            <a:rPr lang="uk-UA" dirty="0" smtClean="0"/>
            <a:t>, </a:t>
          </a:r>
          <a:r>
            <a:rPr lang="uk-UA" dirty="0" err="1" smtClean="0"/>
            <a:t>Фторволокно</a:t>
          </a:r>
          <a:endParaRPr lang="uk-UA" dirty="0"/>
        </a:p>
      </dgm:t>
    </dgm:pt>
    <dgm:pt modelId="{D02A113E-1B46-4F7C-AA58-FC286D402E42}" type="parTrans" cxnId="{0347F65D-088C-4FE2-88FC-65207518ED98}">
      <dgm:prSet/>
      <dgm:spPr/>
      <dgm:t>
        <a:bodyPr/>
        <a:lstStyle/>
        <a:p>
          <a:endParaRPr lang="uk-UA"/>
        </a:p>
      </dgm:t>
    </dgm:pt>
    <dgm:pt modelId="{76F07727-8F7F-482B-BA32-9CB29A12D6A1}" type="sibTrans" cxnId="{0347F65D-088C-4FE2-88FC-65207518ED98}">
      <dgm:prSet/>
      <dgm:spPr/>
      <dgm:t>
        <a:bodyPr/>
        <a:lstStyle/>
        <a:p>
          <a:endParaRPr lang="uk-UA"/>
        </a:p>
      </dgm:t>
    </dgm:pt>
    <dgm:pt modelId="{BA0B7814-23F8-4CB4-B791-72527D825328}" type="pres">
      <dgm:prSet presAssocID="{A208A373-64DD-4D0E-8845-7300954E15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1105C9D-6422-4225-8B09-736A6215818D}" type="pres">
      <dgm:prSet presAssocID="{B4827A7C-7938-4B1D-BF36-8AF277BA95C7}" presName="hierRoot1" presStyleCnt="0"/>
      <dgm:spPr/>
    </dgm:pt>
    <dgm:pt modelId="{42D74D0C-9C66-4067-842B-88CACF13B6E5}" type="pres">
      <dgm:prSet presAssocID="{B4827A7C-7938-4B1D-BF36-8AF277BA95C7}" presName="composite" presStyleCnt="0"/>
      <dgm:spPr/>
    </dgm:pt>
    <dgm:pt modelId="{091FDF15-0EC5-4B51-A335-8B8783F4D32B}" type="pres">
      <dgm:prSet presAssocID="{B4827A7C-7938-4B1D-BF36-8AF277BA95C7}" presName="background" presStyleLbl="node0" presStyleIdx="0" presStyleCnt="1"/>
      <dgm:spPr/>
    </dgm:pt>
    <dgm:pt modelId="{7BB818A9-2829-4ADE-AE95-A10467146EA5}" type="pres">
      <dgm:prSet presAssocID="{B4827A7C-7938-4B1D-BF36-8AF277BA95C7}" presName="text" presStyleLbl="fgAcc0" presStyleIdx="0" presStyleCnt="1" custScaleX="217119" custScaleY="56057">
        <dgm:presLayoutVars>
          <dgm:chPref val="3"/>
        </dgm:presLayoutVars>
      </dgm:prSet>
      <dgm:spPr/>
    </dgm:pt>
    <dgm:pt modelId="{C98209B4-F051-4FCC-BF74-C27EC1525BE1}" type="pres">
      <dgm:prSet presAssocID="{B4827A7C-7938-4B1D-BF36-8AF277BA95C7}" presName="hierChild2" presStyleCnt="0"/>
      <dgm:spPr/>
    </dgm:pt>
    <dgm:pt modelId="{19D521B3-CBBC-4060-8AEF-707F867B55D6}" type="pres">
      <dgm:prSet presAssocID="{B0F0965D-6AF9-4797-A079-7FF7D2FF2D4A}" presName="Name10" presStyleLbl="parChTrans1D2" presStyleIdx="0" presStyleCnt="2"/>
      <dgm:spPr/>
    </dgm:pt>
    <dgm:pt modelId="{16F023A1-9F6C-45F8-A243-7F67B29A9CDB}" type="pres">
      <dgm:prSet presAssocID="{AF6C9E9A-05DD-4749-8870-50FEE983AE36}" presName="hierRoot2" presStyleCnt="0"/>
      <dgm:spPr/>
    </dgm:pt>
    <dgm:pt modelId="{F79FC08E-E156-4493-9EE8-553E58041078}" type="pres">
      <dgm:prSet presAssocID="{AF6C9E9A-05DD-4749-8870-50FEE983AE36}" presName="composite2" presStyleCnt="0"/>
      <dgm:spPr/>
    </dgm:pt>
    <dgm:pt modelId="{5CE2150F-ED38-4086-BB68-DF54495121F6}" type="pres">
      <dgm:prSet presAssocID="{AF6C9E9A-05DD-4749-8870-50FEE983AE36}" presName="background2" presStyleLbl="node2" presStyleIdx="0" presStyleCnt="2"/>
      <dgm:spPr/>
    </dgm:pt>
    <dgm:pt modelId="{047B715A-3F81-4FA7-B2B4-D88DA7BCD7C3}" type="pres">
      <dgm:prSet presAssocID="{AF6C9E9A-05DD-4749-8870-50FEE983AE36}" presName="text2" presStyleLbl="fgAcc2" presStyleIdx="0" presStyleCnt="2" custScaleX="133872" custScaleY="5474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711E659-1A7C-4E13-8239-C17949A3868D}" type="pres">
      <dgm:prSet presAssocID="{AF6C9E9A-05DD-4749-8870-50FEE983AE36}" presName="hierChild3" presStyleCnt="0"/>
      <dgm:spPr/>
    </dgm:pt>
    <dgm:pt modelId="{A8F36104-4EDB-4C4F-A3BC-C423C63C2477}" type="pres">
      <dgm:prSet presAssocID="{FCED5F50-78A9-4F29-8B33-6AFA19A8E41F}" presName="Name17" presStyleLbl="parChTrans1D3" presStyleIdx="0" presStyleCnt="2"/>
      <dgm:spPr/>
    </dgm:pt>
    <dgm:pt modelId="{C9894A94-5E06-41E4-8700-11CB84D49208}" type="pres">
      <dgm:prSet presAssocID="{75D256C3-E9C0-4365-A8E6-AC51469717CF}" presName="hierRoot3" presStyleCnt="0"/>
      <dgm:spPr/>
    </dgm:pt>
    <dgm:pt modelId="{250C98A9-0C9D-452F-8916-A187143BB06D}" type="pres">
      <dgm:prSet presAssocID="{75D256C3-E9C0-4365-A8E6-AC51469717CF}" presName="composite3" presStyleCnt="0"/>
      <dgm:spPr/>
    </dgm:pt>
    <dgm:pt modelId="{4E46AEDE-A3D9-4CC8-9EAF-D1AC657D36D2}" type="pres">
      <dgm:prSet presAssocID="{75D256C3-E9C0-4365-A8E6-AC51469717CF}" presName="background3" presStyleLbl="node3" presStyleIdx="0" presStyleCnt="2"/>
      <dgm:spPr/>
    </dgm:pt>
    <dgm:pt modelId="{7E68C17E-802C-426B-A909-3A56F9E23EAB}" type="pres">
      <dgm:prSet presAssocID="{75D256C3-E9C0-4365-A8E6-AC51469717CF}" presName="text3" presStyleLbl="fgAcc3" presStyleIdx="0" presStyleCnt="2" custScaleX="13347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F8DB457-93D3-4121-8670-73B95F889870}" type="pres">
      <dgm:prSet presAssocID="{75D256C3-E9C0-4365-A8E6-AC51469717CF}" presName="hierChild4" presStyleCnt="0"/>
      <dgm:spPr/>
    </dgm:pt>
    <dgm:pt modelId="{73B8A462-1111-44BF-AE60-4CA5B99F8202}" type="pres">
      <dgm:prSet presAssocID="{6926A4F8-D21E-4842-91EF-9E71396BA645}" presName="Name10" presStyleLbl="parChTrans1D2" presStyleIdx="1" presStyleCnt="2"/>
      <dgm:spPr/>
    </dgm:pt>
    <dgm:pt modelId="{C484B632-B7D2-4B13-A241-908D8367D2F4}" type="pres">
      <dgm:prSet presAssocID="{3F5D742B-2AE3-4EF8-A619-3A182F7DB711}" presName="hierRoot2" presStyleCnt="0"/>
      <dgm:spPr/>
    </dgm:pt>
    <dgm:pt modelId="{010AABCB-DE61-4820-B381-EB785FB69AF0}" type="pres">
      <dgm:prSet presAssocID="{3F5D742B-2AE3-4EF8-A619-3A182F7DB711}" presName="composite2" presStyleCnt="0"/>
      <dgm:spPr/>
    </dgm:pt>
    <dgm:pt modelId="{EFE3F096-7AF1-4DED-9E6F-521BEA643ABD}" type="pres">
      <dgm:prSet presAssocID="{3F5D742B-2AE3-4EF8-A619-3A182F7DB711}" presName="background2" presStyleLbl="node2" presStyleIdx="1" presStyleCnt="2"/>
      <dgm:spPr/>
    </dgm:pt>
    <dgm:pt modelId="{F060ABD4-A158-4F4B-8869-12DBA8D4BC4F}" type="pres">
      <dgm:prSet presAssocID="{3F5D742B-2AE3-4EF8-A619-3A182F7DB711}" presName="text2" presStyleLbl="fgAcc2" presStyleIdx="1" presStyleCnt="2" custScaleX="133799" custScaleY="5671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0692672-E457-4FC0-B3BD-F0A290F4D965}" type="pres">
      <dgm:prSet presAssocID="{3F5D742B-2AE3-4EF8-A619-3A182F7DB711}" presName="hierChild3" presStyleCnt="0"/>
      <dgm:spPr/>
    </dgm:pt>
    <dgm:pt modelId="{B476D5BF-DDF5-4A60-8D9B-E6A458F1B988}" type="pres">
      <dgm:prSet presAssocID="{D02A113E-1B46-4F7C-AA58-FC286D402E42}" presName="Name17" presStyleLbl="parChTrans1D3" presStyleIdx="1" presStyleCnt="2"/>
      <dgm:spPr/>
    </dgm:pt>
    <dgm:pt modelId="{E4B0C3AD-C016-4D3C-A13D-94E8891B6CCA}" type="pres">
      <dgm:prSet presAssocID="{0311C3D3-0AE8-471A-AA53-A7FAAEFD9A82}" presName="hierRoot3" presStyleCnt="0"/>
      <dgm:spPr/>
    </dgm:pt>
    <dgm:pt modelId="{FCB8B291-44A5-4373-8A64-F7C72706B676}" type="pres">
      <dgm:prSet presAssocID="{0311C3D3-0AE8-471A-AA53-A7FAAEFD9A82}" presName="composite3" presStyleCnt="0"/>
      <dgm:spPr/>
    </dgm:pt>
    <dgm:pt modelId="{41F7D19A-E081-44A3-A63C-4D27C541EB34}" type="pres">
      <dgm:prSet presAssocID="{0311C3D3-0AE8-471A-AA53-A7FAAEFD9A82}" presName="background3" presStyleLbl="node3" presStyleIdx="1" presStyleCnt="2"/>
      <dgm:spPr/>
    </dgm:pt>
    <dgm:pt modelId="{93295F4B-E05E-476D-91D3-6A2A1F700499}" type="pres">
      <dgm:prSet presAssocID="{0311C3D3-0AE8-471A-AA53-A7FAAEFD9A82}" presName="text3" presStyleLbl="fgAcc3" presStyleIdx="1" presStyleCnt="2" custScaleX="12823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D904E19-0E00-44A5-94C6-9E97D9613979}" type="pres">
      <dgm:prSet presAssocID="{0311C3D3-0AE8-471A-AA53-A7FAAEFD9A82}" presName="hierChild4" presStyleCnt="0"/>
      <dgm:spPr/>
    </dgm:pt>
  </dgm:ptLst>
  <dgm:cxnLst>
    <dgm:cxn modelId="{5D4C2540-C241-412D-863F-EE0617710242}" srcId="{AF6C9E9A-05DD-4749-8870-50FEE983AE36}" destId="{75D256C3-E9C0-4365-A8E6-AC51469717CF}" srcOrd="0" destOrd="0" parTransId="{FCED5F50-78A9-4F29-8B33-6AFA19A8E41F}" sibTransId="{DA19C12A-AB55-4D6C-80E7-1ACCDD465757}"/>
    <dgm:cxn modelId="{0347F65D-088C-4FE2-88FC-65207518ED98}" srcId="{3F5D742B-2AE3-4EF8-A619-3A182F7DB711}" destId="{0311C3D3-0AE8-471A-AA53-A7FAAEFD9A82}" srcOrd="0" destOrd="0" parTransId="{D02A113E-1B46-4F7C-AA58-FC286D402E42}" sibTransId="{76F07727-8F7F-482B-BA32-9CB29A12D6A1}"/>
    <dgm:cxn modelId="{8FBD1664-1096-443F-8FAC-2AC406C7AC1B}" type="presOf" srcId="{75D256C3-E9C0-4365-A8E6-AC51469717CF}" destId="{7E68C17E-802C-426B-A909-3A56F9E23EAB}" srcOrd="0" destOrd="0" presId="urn:microsoft.com/office/officeart/2005/8/layout/hierarchy1"/>
    <dgm:cxn modelId="{686DFA74-916E-4EBA-9401-A405C2C595E8}" type="presOf" srcId="{A208A373-64DD-4D0E-8845-7300954E1508}" destId="{BA0B7814-23F8-4CB4-B791-72527D825328}" srcOrd="0" destOrd="0" presId="urn:microsoft.com/office/officeart/2005/8/layout/hierarchy1"/>
    <dgm:cxn modelId="{DB0C1C9B-132E-4191-ACCD-279A0EB1AE2E}" type="presOf" srcId="{FCED5F50-78A9-4F29-8B33-6AFA19A8E41F}" destId="{A8F36104-4EDB-4C4F-A3BC-C423C63C2477}" srcOrd="0" destOrd="0" presId="urn:microsoft.com/office/officeart/2005/8/layout/hierarchy1"/>
    <dgm:cxn modelId="{2A2A5571-925B-4B12-AF11-C26FB9787977}" type="presOf" srcId="{B4827A7C-7938-4B1D-BF36-8AF277BA95C7}" destId="{7BB818A9-2829-4ADE-AE95-A10467146EA5}" srcOrd="0" destOrd="0" presId="urn:microsoft.com/office/officeart/2005/8/layout/hierarchy1"/>
    <dgm:cxn modelId="{8F048A9E-5486-47E7-AA06-F31D5AF1E810}" srcId="{B4827A7C-7938-4B1D-BF36-8AF277BA95C7}" destId="{3F5D742B-2AE3-4EF8-A619-3A182F7DB711}" srcOrd="1" destOrd="0" parTransId="{6926A4F8-D21E-4842-91EF-9E71396BA645}" sibTransId="{6E050112-9BDE-4519-866C-F719CF7C6649}"/>
    <dgm:cxn modelId="{B0CD760B-EECC-4FE9-852D-BD42C9EE1350}" type="presOf" srcId="{D02A113E-1B46-4F7C-AA58-FC286D402E42}" destId="{B476D5BF-DDF5-4A60-8D9B-E6A458F1B988}" srcOrd="0" destOrd="0" presId="urn:microsoft.com/office/officeart/2005/8/layout/hierarchy1"/>
    <dgm:cxn modelId="{16C3893B-0583-4765-9002-9C3CDDFDE0CC}" type="presOf" srcId="{3F5D742B-2AE3-4EF8-A619-3A182F7DB711}" destId="{F060ABD4-A158-4F4B-8869-12DBA8D4BC4F}" srcOrd="0" destOrd="0" presId="urn:microsoft.com/office/officeart/2005/8/layout/hierarchy1"/>
    <dgm:cxn modelId="{DB0BF6DE-7919-4ABC-9D02-EC009A91115E}" type="presOf" srcId="{0311C3D3-0AE8-471A-AA53-A7FAAEFD9A82}" destId="{93295F4B-E05E-476D-91D3-6A2A1F700499}" srcOrd="0" destOrd="0" presId="urn:microsoft.com/office/officeart/2005/8/layout/hierarchy1"/>
    <dgm:cxn modelId="{7B8E8AF7-B6A7-449F-A7F1-3E8FC6EFA97E}" type="presOf" srcId="{B0F0965D-6AF9-4797-A079-7FF7D2FF2D4A}" destId="{19D521B3-CBBC-4060-8AEF-707F867B55D6}" srcOrd="0" destOrd="0" presId="urn:microsoft.com/office/officeart/2005/8/layout/hierarchy1"/>
    <dgm:cxn modelId="{8F1BEE86-B0CA-4DEF-9739-2AAAB06A4EAE}" type="presOf" srcId="{6926A4F8-D21E-4842-91EF-9E71396BA645}" destId="{73B8A462-1111-44BF-AE60-4CA5B99F8202}" srcOrd="0" destOrd="0" presId="urn:microsoft.com/office/officeart/2005/8/layout/hierarchy1"/>
    <dgm:cxn modelId="{AAC7C505-6B74-4232-8E72-F52F0D5768E5}" srcId="{A208A373-64DD-4D0E-8845-7300954E1508}" destId="{B4827A7C-7938-4B1D-BF36-8AF277BA95C7}" srcOrd="0" destOrd="0" parTransId="{6BC2FA09-48B2-4EB1-A9BA-46A7F602948A}" sibTransId="{7AD16D64-94A4-4E59-8BA9-7DC16B346549}"/>
    <dgm:cxn modelId="{793609EE-385C-4D4D-A85A-117D5AF686D2}" srcId="{B4827A7C-7938-4B1D-BF36-8AF277BA95C7}" destId="{AF6C9E9A-05DD-4749-8870-50FEE983AE36}" srcOrd="0" destOrd="0" parTransId="{B0F0965D-6AF9-4797-A079-7FF7D2FF2D4A}" sibTransId="{855A2538-588A-44AD-9B2C-99E615B29739}"/>
    <dgm:cxn modelId="{F7621111-97D1-456B-A2B5-DD3B052FED44}" type="presOf" srcId="{AF6C9E9A-05DD-4749-8870-50FEE983AE36}" destId="{047B715A-3F81-4FA7-B2B4-D88DA7BCD7C3}" srcOrd="0" destOrd="0" presId="urn:microsoft.com/office/officeart/2005/8/layout/hierarchy1"/>
    <dgm:cxn modelId="{E64EAFD1-1F13-463C-9E3E-D171FA01FD39}" type="presParOf" srcId="{BA0B7814-23F8-4CB4-B791-72527D825328}" destId="{F1105C9D-6422-4225-8B09-736A6215818D}" srcOrd="0" destOrd="0" presId="urn:microsoft.com/office/officeart/2005/8/layout/hierarchy1"/>
    <dgm:cxn modelId="{3E603B06-97EC-47F0-A19F-73EEF6A69EA1}" type="presParOf" srcId="{F1105C9D-6422-4225-8B09-736A6215818D}" destId="{42D74D0C-9C66-4067-842B-88CACF13B6E5}" srcOrd="0" destOrd="0" presId="urn:microsoft.com/office/officeart/2005/8/layout/hierarchy1"/>
    <dgm:cxn modelId="{F4C85C53-1A1E-46B0-805A-A96D0691185C}" type="presParOf" srcId="{42D74D0C-9C66-4067-842B-88CACF13B6E5}" destId="{091FDF15-0EC5-4B51-A335-8B8783F4D32B}" srcOrd="0" destOrd="0" presId="urn:microsoft.com/office/officeart/2005/8/layout/hierarchy1"/>
    <dgm:cxn modelId="{DD6AC972-E909-4566-8AED-F5336270A6C1}" type="presParOf" srcId="{42D74D0C-9C66-4067-842B-88CACF13B6E5}" destId="{7BB818A9-2829-4ADE-AE95-A10467146EA5}" srcOrd="1" destOrd="0" presId="urn:microsoft.com/office/officeart/2005/8/layout/hierarchy1"/>
    <dgm:cxn modelId="{8939FCF8-9A07-43EB-88D0-F2020FCC3BFC}" type="presParOf" srcId="{F1105C9D-6422-4225-8B09-736A6215818D}" destId="{C98209B4-F051-4FCC-BF74-C27EC1525BE1}" srcOrd="1" destOrd="0" presId="urn:microsoft.com/office/officeart/2005/8/layout/hierarchy1"/>
    <dgm:cxn modelId="{923267CB-4EE3-4449-9415-DDA6B4647040}" type="presParOf" srcId="{C98209B4-F051-4FCC-BF74-C27EC1525BE1}" destId="{19D521B3-CBBC-4060-8AEF-707F867B55D6}" srcOrd="0" destOrd="0" presId="urn:microsoft.com/office/officeart/2005/8/layout/hierarchy1"/>
    <dgm:cxn modelId="{9790CC74-6442-43D6-BDBB-4D6251AB6019}" type="presParOf" srcId="{C98209B4-F051-4FCC-BF74-C27EC1525BE1}" destId="{16F023A1-9F6C-45F8-A243-7F67B29A9CDB}" srcOrd="1" destOrd="0" presId="urn:microsoft.com/office/officeart/2005/8/layout/hierarchy1"/>
    <dgm:cxn modelId="{F0EA7E02-D723-43AE-BB7A-BA5ECE1C3324}" type="presParOf" srcId="{16F023A1-9F6C-45F8-A243-7F67B29A9CDB}" destId="{F79FC08E-E156-4493-9EE8-553E58041078}" srcOrd="0" destOrd="0" presId="urn:microsoft.com/office/officeart/2005/8/layout/hierarchy1"/>
    <dgm:cxn modelId="{475A002D-BF4B-4A71-BC72-7EC2BBEB773A}" type="presParOf" srcId="{F79FC08E-E156-4493-9EE8-553E58041078}" destId="{5CE2150F-ED38-4086-BB68-DF54495121F6}" srcOrd="0" destOrd="0" presId="urn:microsoft.com/office/officeart/2005/8/layout/hierarchy1"/>
    <dgm:cxn modelId="{F3CF8E74-8814-409D-BC3A-2D16BE7BFA17}" type="presParOf" srcId="{F79FC08E-E156-4493-9EE8-553E58041078}" destId="{047B715A-3F81-4FA7-B2B4-D88DA7BCD7C3}" srcOrd="1" destOrd="0" presId="urn:microsoft.com/office/officeart/2005/8/layout/hierarchy1"/>
    <dgm:cxn modelId="{5B146B1E-0D43-4D34-AD2B-9DBEFA04735E}" type="presParOf" srcId="{16F023A1-9F6C-45F8-A243-7F67B29A9CDB}" destId="{2711E659-1A7C-4E13-8239-C17949A3868D}" srcOrd="1" destOrd="0" presId="urn:microsoft.com/office/officeart/2005/8/layout/hierarchy1"/>
    <dgm:cxn modelId="{B704BCC9-5629-49CA-9BCB-E5F444653930}" type="presParOf" srcId="{2711E659-1A7C-4E13-8239-C17949A3868D}" destId="{A8F36104-4EDB-4C4F-A3BC-C423C63C2477}" srcOrd="0" destOrd="0" presId="urn:microsoft.com/office/officeart/2005/8/layout/hierarchy1"/>
    <dgm:cxn modelId="{81892DF4-1963-48AA-9F59-6300B6B557E8}" type="presParOf" srcId="{2711E659-1A7C-4E13-8239-C17949A3868D}" destId="{C9894A94-5E06-41E4-8700-11CB84D49208}" srcOrd="1" destOrd="0" presId="urn:microsoft.com/office/officeart/2005/8/layout/hierarchy1"/>
    <dgm:cxn modelId="{C3F72FAB-5FBB-4CEC-8C0D-E9B5D21C71D5}" type="presParOf" srcId="{C9894A94-5E06-41E4-8700-11CB84D49208}" destId="{250C98A9-0C9D-452F-8916-A187143BB06D}" srcOrd="0" destOrd="0" presId="urn:microsoft.com/office/officeart/2005/8/layout/hierarchy1"/>
    <dgm:cxn modelId="{F70416B8-7CE9-42B8-8048-AC34CDE28C42}" type="presParOf" srcId="{250C98A9-0C9D-452F-8916-A187143BB06D}" destId="{4E46AEDE-A3D9-4CC8-9EAF-D1AC657D36D2}" srcOrd="0" destOrd="0" presId="urn:microsoft.com/office/officeart/2005/8/layout/hierarchy1"/>
    <dgm:cxn modelId="{D806883B-003F-4EAD-9A5A-CE8BBB7DC306}" type="presParOf" srcId="{250C98A9-0C9D-452F-8916-A187143BB06D}" destId="{7E68C17E-802C-426B-A909-3A56F9E23EAB}" srcOrd="1" destOrd="0" presId="urn:microsoft.com/office/officeart/2005/8/layout/hierarchy1"/>
    <dgm:cxn modelId="{32FB1E4A-6C72-44D1-896F-CDCC19959BEE}" type="presParOf" srcId="{C9894A94-5E06-41E4-8700-11CB84D49208}" destId="{EF8DB457-93D3-4121-8670-73B95F889870}" srcOrd="1" destOrd="0" presId="urn:microsoft.com/office/officeart/2005/8/layout/hierarchy1"/>
    <dgm:cxn modelId="{E6F33EEE-EF51-4E37-BF38-75F3D0104665}" type="presParOf" srcId="{C98209B4-F051-4FCC-BF74-C27EC1525BE1}" destId="{73B8A462-1111-44BF-AE60-4CA5B99F8202}" srcOrd="2" destOrd="0" presId="urn:microsoft.com/office/officeart/2005/8/layout/hierarchy1"/>
    <dgm:cxn modelId="{05633439-1B2D-45DB-BCA5-AF471B2E6BFE}" type="presParOf" srcId="{C98209B4-F051-4FCC-BF74-C27EC1525BE1}" destId="{C484B632-B7D2-4B13-A241-908D8367D2F4}" srcOrd="3" destOrd="0" presId="urn:microsoft.com/office/officeart/2005/8/layout/hierarchy1"/>
    <dgm:cxn modelId="{312ACA9B-A6BC-4677-B65F-9BDDBB47A9D0}" type="presParOf" srcId="{C484B632-B7D2-4B13-A241-908D8367D2F4}" destId="{010AABCB-DE61-4820-B381-EB785FB69AF0}" srcOrd="0" destOrd="0" presId="urn:microsoft.com/office/officeart/2005/8/layout/hierarchy1"/>
    <dgm:cxn modelId="{01182976-1A23-4EDC-94BF-39235EE84ADE}" type="presParOf" srcId="{010AABCB-DE61-4820-B381-EB785FB69AF0}" destId="{EFE3F096-7AF1-4DED-9E6F-521BEA643ABD}" srcOrd="0" destOrd="0" presId="urn:microsoft.com/office/officeart/2005/8/layout/hierarchy1"/>
    <dgm:cxn modelId="{72690BB8-A86F-440D-9DE4-7BDE4CADB47C}" type="presParOf" srcId="{010AABCB-DE61-4820-B381-EB785FB69AF0}" destId="{F060ABD4-A158-4F4B-8869-12DBA8D4BC4F}" srcOrd="1" destOrd="0" presId="urn:microsoft.com/office/officeart/2005/8/layout/hierarchy1"/>
    <dgm:cxn modelId="{B509530B-4339-44A2-82B7-F528A41501FD}" type="presParOf" srcId="{C484B632-B7D2-4B13-A241-908D8367D2F4}" destId="{70692672-E457-4FC0-B3BD-F0A290F4D965}" srcOrd="1" destOrd="0" presId="urn:microsoft.com/office/officeart/2005/8/layout/hierarchy1"/>
    <dgm:cxn modelId="{17AEB490-4BF5-41FE-A046-1F15564B259C}" type="presParOf" srcId="{70692672-E457-4FC0-B3BD-F0A290F4D965}" destId="{B476D5BF-DDF5-4A60-8D9B-E6A458F1B988}" srcOrd="0" destOrd="0" presId="urn:microsoft.com/office/officeart/2005/8/layout/hierarchy1"/>
    <dgm:cxn modelId="{2788951F-8BB1-4BF9-B906-7C3C58A599C9}" type="presParOf" srcId="{70692672-E457-4FC0-B3BD-F0A290F4D965}" destId="{E4B0C3AD-C016-4D3C-A13D-94E8891B6CCA}" srcOrd="1" destOrd="0" presId="urn:microsoft.com/office/officeart/2005/8/layout/hierarchy1"/>
    <dgm:cxn modelId="{7BD0D580-3092-4654-AEE9-877EDE6B2175}" type="presParOf" srcId="{E4B0C3AD-C016-4D3C-A13D-94E8891B6CCA}" destId="{FCB8B291-44A5-4373-8A64-F7C72706B676}" srcOrd="0" destOrd="0" presId="urn:microsoft.com/office/officeart/2005/8/layout/hierarchy1"/>
    <dgm:cxn modelId="{010ABE1C-AF99-4F53-BEA7-77912E7E3BF4}" type="presParOf" srcId="{FCB8B291-44A5-4373-8A64-F7C72706B676}" destId="{41F7D19A-E081-44A3-A63C-4D27C541EB34}" srcOrd="0" destOrd="0" presId="urn:microsoft.com/office/officeart/2005/8/layout/hierarchy1"/>
    <dgm:cxn modelId="{E7D0EA6C-BB82-4477-8315-921FBB502E9C}" type="presParOf" srcId="{FCB8B291-44A5-4373-8A64-F7C72706B676}" destId="{93295F4B-E05E-476D-91D3-6A2A1F700499}" srcOrd="1" destOrd="0" presId="urn:microsoft.com/office/officeart/2005/8/layout/hierarchy1"/>
    <dgm:cxn modelId="{431DD833-21D7-4C14-8C8C-4AD0A45F9A5B}" type="presParOf" srcId="{E4B0C3AD-C016-4D3C-A13D-94E8891B6CCA}" destId="{7D904E19-0E00-44A5-94C6-9E97D961397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077D2A-9CB8-4755-A925-39BE6170444A}">
      <dsp:nvSpPr>
        <dsp:cNvPr id="0" name=""/>
        <dsp:cNvSpPr/>
      </dsp:nvSpPr>
      <dsp:spPr>
        <a:xfrm>
          <a:off x="5223833" y="2234241"/>
          <a:ext cx="276655" cy="2157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7912"/>
              </a:lnTo>
              <a:lnTo>
                <a:pt x="276655" y="215791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0E9214-7DF0-4054-89C9-86E97A25B786}">
      <dsp:nvSpPr>
        <dsp:cNvPr id="0" name=""/>
        <dsp:cNvSpPr/>
      </dsp:nvSpPr>
      <dsp:spPr>
        <a:xfrm>
          <a:off x="5223833" y="2234241"/>
          <a:ext cx="276655" cy="848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410"/>
              </a:lnTo>
              <a:lnTo>
                <a:pt x="276655" y="84841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73855-EBD6-4073-A4D1-5B9F9A5F8FC6}">
      <dsp:nvSpPr>
        <dsp:cNvPr id="0" name=""/>
        <dsp:cNvSpPr/>
      </dsp:nvSpPr>
      <dsp:spPr>
        <a:xfrm>
          <a:off x="3729893" y="924739"/>
          <a:ext cx="2231687" cy="387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658"/>
              </a:lnTo>
              <a:lnTo>
                <a:pt x="2231687" y="193658"/>
              </a:lnTo>
              <a:lnTo>
                <a:pt x="2231687" y="38731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CBADE3-DC80-4C2F-A8D2-DC1DE54FC247}">
      <dsp:nvSpPr>
        <dsp:cNvPr id="0" name=""/>
        <dsp:cNvSpPr/>
      </dsp:nvSpPr>
      <dsp:spPr>
        <a:xfrm>
          <a:off x="2992145" y="2234241"/>
          <a:ext cx="276655" cy="848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410"/>
              </a:lnTo>
              <a:lnTo>
                <a:pt x="276655" y="84841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A845F-328C-406B-A008-ADE6E101062D}">
      <dsp:nvSpPr>
        <dsp:cNvPr id="0" name=""/>
        <dsp:cNvSpPr/>
      </dsp:nvSpPr>
      <dsp:spPr>
        <a:xfrm>
          <a:off x="3684173" y="924739"/>
          <a:ext cx="91440" cy="3873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731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A6E214-DD4D-4FAE-BFE6-C3FD329C0AF5}">
      <dsp:nvSpPr>
        <dsp:cNvPr id="0" name=""/>
        <dsp:cNvSpPr/>
      </dsp:nvSpPr>
      <dsp:spPr>
        <a:xfrm>
          <a:off x="760458" y="2234241"/>
          <a:ext cx="276655" cy="3467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7415"/>
              </a:lnTo>
              <a:lnTo>
                <a:pt x="276655" y="346741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25E2B9-7826-4C02-A035-44968451877C}">
      <dsp:nvSpPr>
        <dsp:cNvPr id="0" name=""/>
        <dsp:cNvSpPr/>
      </dsp:nvSpPr>
      <dsp:spPr>
        <a:xfrm>
          <a:off x="760458" y="2234241"/>
          <a:ext cx="276655" cy="2157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7912"/>
              </a:lnTo>
              <a:lnTo>
                <a:pt x="276655" y="215791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72704-A2ED-470A-BFA2-F7D949F138F2}">
      <dsp:nvSpPr>
        <dsp:cNvPr id="0" name=""/>
        <dsp:cNvSpPr/>
      </dsp:nvSpPr>
      <dsp:spPr>
        <a:xfrm>
          <a:off x="760458" y="2234241"/>
          <a:ext cx="276655" cy="848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410"/>
              </a:lnTo>
              <a:lnTo>
                <a:pt x="276655" y="84841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7C36C-234C-4FC1-BF99-385B603B4712}">
      <dsp:nvSpPr>
        <dsp:cNvPr id="0" name=""/>
        <dsp:cNvSpPr/>
      </dsp:nvSpPr>
      <dsp:spPr>
        <a:xfrm>
          <a:off x="1498206" y="924739"/>
          <a:ext cx="2231687" cy="387317"/>
        </a:xfrm>
        <a:custGeom>
          <a:avLst/>
          <a:gdLst/>
          <a:ahLst/>
          <a:cxnLst/>
          <a:rect l="0" t="0" r="0" b="0"/>
          <a:pathLst>
            <a:path>
              <a:moveTo>
                <a:pt x="2231687" y="0"/>
              </a:moveTo>
              <a:lnTo>
                <a:pt x="2231687" y="193658"/>
              </a:lnTo>
              <a:lnTo>
                <a:pt x="0" y="193658"/>
              </a:lnTo>
              <a:lnTo>
                <a:pt x="0" y="38731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8EF59-2F2F-4996-B2ED-B907C6B557FD}">
      <dsp:nvSpPr>
        <dsp:cNvPr id="0" name=""/>
        <dsp:cNvSpPr/>
      </dsp:nvSpPr>
      <dsp:spPr>
        <a:xfrm>
          <a:off x="2419229" y="2554"/>
          <a:ext cx="2621329" cy="9221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Волокна</a:t>
          </a:r>
          <a:endParaRPr lang="uk-UA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19229" y="2554"/>
        <a:ext cx="2621329" cy="922184"/>
      </dsp:txXfrm>
    </dsp:sp>
    <dsp:sp modelId="{6D5F052A-3A4F-4C68-8BF1-BED0EAB08B12}">
      <dsp:nvSpPr>
        <dsp:cNvPr id="0" name=""/>
        <dsp:cNvSpPr/>
      </dsp:nvSpPr>
      <dsp:spPr>
        <a:xfrm>
          <a:off x="576021" y="1312056"/>
          <a:ext cx="1844369" cy="92218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err="1" smtClean="0"/>
            <a:t>Природн</a:t>
          </a:r>
          <a:r>
            <a:rPr lang="uk-UA" sz="2900" kern="1200" dirty="0" smtClean="0"/>
            <a:t>і</a:t>
          </a:r>
          <a:endParaRPr lang="uk-UA" sz="2900" kern="1200" dirty="0"/>
        </a:p>
      </dsp:txBody>
      <dsp:txXfrm>
        <a:off x="576021" y="1312056"/>
        <a:ext cx="1844369" cy="922184"/>
      </dsp:txXfrm>
    </dsp:sp>
    <dsp:sp modelId="{B7B8BA43-EF04-4047-B564-631874DCF550}">
      <dsp:nvSpPr>
        <dsp:cNvPr id="0" name=""/>
        <dsp:cNvSpPr/>
      </dsp:nvSpPr>
      <dsp:spPr>
        <a:xfrm>
          <a:off x="1037113" y="2621559"/>
          <a:ext cx="1844369" cy="9221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Мінеральні</a:t>
          </a:r>
          <a:endParaRPr lang="uk-UA" sz="2900" kern="1200" dirty="0"/>
        </a:p>
      </dsp:txBody>
      <dsp:txXfrm>
        <a:off x="1037113" y="2621559"/>
        <a:ext cx="1844369" cy="922184"/>
      </dsp:txXfrm>
    </dsp:sp>
    <dsp:sp modelId="{F2E88883-F72F-4893-951F-B59BE10A8AD5}">
      <dsp:nvSpPr>
        <dsp:cNvPr id="0" name=""/>
        <dsp:cNvSpPr/>
      </dsp:nvSpPr>
      <dsp:spPr>
        <a:xfrm>
          <a:off x="1037113" y="3931062"/>
          <a:ext cx="1844369" cy="9221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Рослинні</a:t>
          </a:r>
          <a:endParaRPr lang="uk-UA" sz="2900" kern="1200" dirty="0"/>
        </a:p>
      </dsp:txBody>
      <dsp:txXfrm>
        <a:off x="1037113" y="3931062"/>
        <a:ext cx="1844369" cy="922184"/>
      </dsp:txXfrm>
    </dsp:sp>
    <dsp:sp modelId="{A6FBA134-0D8A-4172-8A1E-868C417A8109}">
      <dsp:nvSpPr>
        <dsp:cNvPr id="0" name=""/>
        <dsp:cNvSpPr/>
      </dsp:nvSpPr>
      <dsp:spPr>
        <a:xfrm>
          <a:off x="1037113" y="5240564"/>
          <a:ext cx="1844369" cy="9221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Тваринні</a:t>
          </a:r>
          <a:endParaRPr lang="uk-UA" sz="2900" kern="1200" dirty="0"/>
        </a:p>
      </dsp:txBody>
      <dsp:txXfrm>
        <a:off x="1037113" y="5240564"/>
        <a:ext cx="1844369" cy="922184"/>
      </dsp:txXfrm>
    </dsp:sp>
    <dsp:sp modelId="{3AC670D0-6FD8-4564-8BEF-BF883FF99FC4}">
      <dsp:nvSpPr>
        <dsp:cNvPr id="0" name=""/>
        <dsp:cNvSpPr/>
      </dsp:nvSpPr>
      <dsp:spPr>
        <a:xfrm>
          <a:off x="2807708" y="1312056"/>
          <a:ext cx="1844369" cy="92218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Штучні</a:t>
          </a:r>
          <a:endParaRPr lang="uk-UA" sz="2900" kern="1200" dirty="0"/>
        </a:p>
      </dsp:txBody>
      <dsp:txXfrm>
        <a:off x="2807708" y="1312056"/>
        <a:ext cx="1844369" cy="922184"/>
      </dsp:txXfrm>
    </dsp:sp>
    <dsp:sp modelId="{9FD00FEA-F680-475B-BE1C-1F7A65977A7F}">
      <dsp:nvSpPr>
        <dsp:cNvPr id="0" name=""/>
        <dsp:cNvSpPr/>
      </dsp:nvSpPr>
      <dsp:spPr>
        <a:xfrm>
          <a:off x="3268801" y="2621559"/>
          <a:ext cx="1844369" cy="9221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Целюлозні</a:t>
          </a:r>
          <a:endParaRPr lang="uk-UA" sz="2900" kern="1200" dirty="0"/>
        </a:p>
      </dsp:txBody>
      <dsp:txXfrm>
        <a:off x="3268801" y="2621559"/>
        <a:ext cx="1844369" cy="922184"/>
      </dsp:txXfrm>
    </dsp:sp>
    <dsp:sp modelId="{AA0FFD4A-6103-48B9-BFF8-6541099DBA4E}">
      <dsp:nvSpPr>
        <dsp:cNvPr id="0" name=""/>
        <dsp:cNvSpPr/>
      </dsp:nvSpPr>
      <dsp:spPr>
        <a:xfrm>
          <a:off x="5039396" y="1312056"/>
          <a:ext cx="1844369" cy="92218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Синтетичні</a:t>
          </a:r>
          <a:endParaRPr lang="uk-UA" sz="2900" kern="1200" dirty="0"/>
        </a:p>
      </dsp:txBody>
      <dsp:txXfrm>
        <a:off x="5039396" y="1312056"/>
        <a:ext cx="1844369" cy="922184"/>
      </dsp:txXfrm>
    </dsp:sp>
    <dsp:sp modelId="{6D234671-0235-46C0-A5FD-6A9F10C88EFA}">
      <dsp:nvSpPr>
        <dsp:cNvPr id="0" name=""/>
        <dsp:cNvSpPr/>
      </dsp:nvSpPr>
      <dsp:spPr>
        <a:xfrm>
          <a:off x="5500488" y="2621559"/>
          <a:ext cx="1844369" cy="9221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Мінеральні </a:t>
          </a:r>
          <a:endParaRPr lang="uk-UA" sz="2900" kern="1200" dirty="0"/>
        </a:p>
      </dsp:txBody>
      <dsp:txXfrm>
        <a:off x="5500488" y="2621559"/>
        <a:ext cx="1844369" cy="922184"/>
      </dsp:txXfrm>
    </dsp:sp>
    <dsp:sp modelId="{DBE642A6-449A-4A8F-B00F-EB5B7F8FCD9F}">
      <dsp:nvSpPr>
        <dsp:cNvPr id="0" name=""/>
        <dsp:cNvSpPr/>
      </dsp:nvSpPr>
      <dsp:spPr>
        <a:xfrm>
          <a:off x="5500488" y="3931062"/>
          <a:ext cx="1844369" cy="9221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Полімерні</a:t>
          </a:r>
          <a:endParaRPr lang="uk-UA" sz="2900" kern="1200" dirty="0"/>
        </a:p>
      </dsp:txBody>
      <dsp:txXfrm>
        <a:off x="5500488" y="3931062"/>
        <a:ext cx="1844369" cy="92218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CC4814-EB06-455B-B212-0075A7AECE60}">
      <dsp:nvSpPr>
        <dsp:cNvPr id="0" name=""/>
        <dsp:cNvSpPr/>
      </dsp:nvSpPr>
      <dsp:spPr>
        <a:xfrm>
          <a:off x="7229338" y="2674796"/>
          <a:ext cx="91440" cy="7185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858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2367B-02D4-4B55-89A4-1026228CF749}">
      <dsp:nvSpPr>
        <dsp:cNvPr id="0" name=""/>
        <dsp:cNvSpPr/>
      </dsp:nvSpPr>
      <dsp:spPr>
        <a:xfrm>
          <a:off x="4255222" y="1217900"/>
          <a:ext cx="3019835" cy="718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693"/>
              </a:lnTo>
              <a:lnTo>
                <a:pt x="3019835" y="489693"/>
              </a:lnTo>
              <a:lnTo>
                <a:pt x="3019835" y="71858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307BEF-C956-46BC-9F51-E72C343992B9}">
      <dsp:nvSpPr>
        <dsp:cNvPr id="0" name=""/>
        <dsp:cNvSpPr/>
      </dsp:nvSpPr>
      <dsp:spPr>
        <a:xfrm>
          <a:off x="4209502" y="2676271"/>
          <a:ext cx="91440" cy="717093"/>
        </a:xfrm>
        <a:custGeom>
          <a:avLst/>
          <a:gdLst/>
          <a:ahLst/>
          <a:cxnLst/>
          <a:rect l="0" t="0" r="0" b="0"/>
          <a:pathLst>
            <a:path>
              <a:moveTo>
                <a:pt x="63731" y="0"/>
              </a:moveTo>
              <a:lnTo>
                <a:pt x="63731" y="488203"/>
              </a:lnTo>
              <a:lnTo>
                <a:pt x="45720" y="488203"/>
              </a:lnTo>
              <a:lnTo>
                <a:pt x="45720" y="71709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E421F3-BB96-458F-8A7E-C8C4A23C2EBD}">
      <dsp:nvSpPr>
        <dsp:cNvPr id="0" name=""/>
        <dsp:cNvSpPr/>
      </dsp:nvSpPr>
      <dsp:spPr>
        <a:xfrm>
          <a:off x="4209502" y="1217900"/>
          <a:ext cx="91440" cy="7200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1184"/>
              </a:lnTo>
              <a:lnTo>
                <a:pt x="63731" y="491184"/>
              </a:lnTo>
              <a:lnTo>
                <a:pt x="63731" y="72007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11424-3B91-4DA4-AB90-77AD660A5C6E}">
      <dsp:nvSpPr>
        <dsp:cNvPr id="0" name=""/>
        <dsp:cNvSpPr/>
      </dsp:nvSpPr>
      <dsp:spPr>
        <a:xfrm>
          <a:off x="1189667" y="2674796"/>
          <a:ext cx="91440" cy="7185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858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CF1DFF-C6DB-48A7-A65C-96617CA2292E}">
      <dsp:nvSpPr>
        <dsp:cNvPr id="0" name=""/>
        <dsp:cNvSpPr/>
      </dsp:nvSpPr>
      <dsp:spPr>
        <a:xfrm>
          <a:off x="1235387" y="1217900"/>
          <a:ext cx="3019835" cy="718583"/>
        </a:xfrm>
        <a:custGeom>
          <a:avLst/>
          <a:gdLst/>
          <a:ahLst/>
          <a:cxnLst/>
          <a:rect l="0" t="0" r="0" b="0"/>
          <a:pathLst>
            <a:path>
              <a:moveTo>
                <a:pt x="3019835" y="0"/>
              </a:moveTo>
              <a:lnTo>
                <a:pt x="3019835" y="489693"/>
              </a:lnTo>
              <a:lnTo>
                <a:pt x="0" y="489693"/>
              </a:lnTo>
              <a:lnTo>
                <a:pt x="0" y="71858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A7CAC-D71E-408A-A044-E8579684B8A4}">
      <dsp:nvSpPr>
        <dsp:cNvPr id="0" name=""/>
        <dsp:cNvSpPr/>
      </dsp:nvSpPr>
      <dsp:spPr>
        <a:xfrm>
          <a:off x="2232251" y="360034"/>
          <a:ext cx="4045942" cy="8578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C1A8BA-0341-4676-A4B3-52A89823548D}">
      <dsp:nvSpPr>
        <dsp:cNvPr id="0" name=""/>
        <dsp:cNvSpPr/>
      </dsp:nvSpPr>
      <dsp:spPr>
        <a:xfrm>
          <a:off x="2506781" y="620838"/>
          <a:ext cx="4045942" cy="8578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Природні волокна</a:t>
          </a:r>
          <a:endParaRPr lang="uk-UA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06781" y="620838"/>
        <a:ext cx="4045942" cy="857866"/>
      </dsp:txXfrm>
    </dsp:sp>
    <dsp:sp modelId="{D78D9835-47A8-466F-A39B-C86861783C81}">
      <dsp:nvSpPr>
        <dsp:cNvPr id="0" name=""/>
        <dsp:cNvSpPr/>
      </dsp:nvSpPr>
      <dsp:spPr>
        <a:xfrm>
          <a:off x="0" y="1936483"/>
          <a:ext cx="2470774" cy="73831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B6CF5-6A3A-4819-B5E4-85D2A2175A19}">
      <dsp:nvSpPr>
        <dsp:cNvPr id="0" name=""/>
        <dsp:cNvSpPr/>
      </dsp:nvSpPr>
      <dsp:spPr>
        <a:xfrm>
          <a:off x="274530" y="2197287"/>
          <a:ext cx="2470774" cy="738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Мінеральні</a:t>
          </a:r>
          <a:endParaRPr lang="uk-UA" sz="1800" kern="1200" dirty="0"/>
        </a:p>
      </dsp:txBody>
      <dsp:txXfrm>
        <a:off x="274530" y="2197287"/>
        <a:ext cx="2470774" cy="738312"/>
      </dsp:txXfrm>
    </dsp:sp>
    <dsp:sp modelId="{BA912253-0DA1-49D6-A46E-D5A1E05F96FC}">
      <dsp:nvSpPr>
        <dsp:cNvPr id="0" name=""/>
        <dsp:cNvSpPr/>
      </dsp:nvSpPr>
      <dsp:spPr>
        <a:xfrm>
          <a:off x="0" y="3393379"/>
          <a:ext cx="2470774" cy="24664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E4435-096E-455C-B5C1-CCD77AA8954B}">
      <dsp:nvSpPr>
        <dsp:cNvPr id="0" name=""/>
        <dsp:cNvSpPr/>
      </dsp:nvSpPr>
      <dsp:spPr>
        <a:xfrm>
          <a:off x="274530" y="3654183"/>
          <a:ext cx="2470774" cy="24664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Азбест</a:t>
          </a:r>
          <a:endParaRPr lang="uk-UA" sz="1800" kern="1200" dirty="0"/>
        </a:p>
      </dsp:txBody>
      <dsp:txXfrm>
        <a:off x="274530" y="3654183"/>
        <a:ext cx="2470774" cy="2466486"/>
      </dsp:txXfrm>
    </dsp:sp>
    <dsp:sp modelId="{D4E626FB-BA2D-44C8-9162-8E8EE76636B4}">
      <dsp:nvSpPr>
        <dsp:cNvPr id="0" name=""/>
        <dsp:cNvSpPr/>
      </dsp:nvSpPr>
      <dsp:spPr>
        <a:xfrm>
          <a:off x="3037847" y="1937974"/>
          <a:ext cx="2470774" cy="73829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72509-605E-45DD-9102-B9976AC1BEDD}">
      <dsp:nvSpPr>
        <dsp:cNvPr id="0" name=""/>
        <dsp:cNvSpPr/>
      </dsp:nvSpPr>
      <dsp:spPr>
        <a:xfrm>
          <a:off x="3312377" y="2198778"/>
          <a:ext cx="2470774" cy="738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Рослинні</a:t>
          </a:r>
          <a:endParaRPr lang="uk-UA" sz="1800" kern="1200" dirty="0"/>
        </a:p>
      </dsp:txBody>
      <dsp:txXfrm>
        <a:off x="3312377" y="2198778"/>
        <a:ext cx="2470774" cy="738296"/>
      </dsp:txXfrm>
    </dsp:sp>
    <dsp:sp modelId="{2A711FFF-102D-462B-B90E-D946957E3580}">
      <dsp:nvSpPr>
        <dsp:cNvPr id="0" name=""/>
        <dsp:cNvSpPr/>
      </dsp:nvSpPr>
      <dsp:spPr>
        <a:xfrm>
          <a:off x="3019835" y="3393364"/>
          <a:ext cx="2470774" cy="24665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3B542-CCAC-4608-88B2-64D82F45E517}">
      <dsp:nvSpPr>
        <dsp:cNvPr id="0" name=""/>
        <dsp:cNvSpPr/>
      </dsp:nvSpPr>
      <dsp:spPr>
        <a:xfrm>
          <a:off x="3294366" y="3654168"/>
          <a:ext cx="2470774" cy="24665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Абака, Бавовна, Бамбук, Деревне волокно, Джут, Капок, Кенаф, </a:t>
          </a:r>
          <a:r>
            <a:rPr lang="uk-UA" sz="1800" kern="1200" dirty="0" err="1" smtClean="0"/>
            <a:t>Койр</a:t>
          </a:r>
          <a:r>
            <a:rPr lang="uk-UA" sz="1800" kern="1200" dirty="0" smtClean="0"/>
            <a:t>, Коноплі, Льон, Рафія, Рамі,</a:t>
          </a:r>
          <a:r>
            <a:rPr lang="uk-UA" sz="1800" kern="1200" baseline="0" dirty="0" smtClean="0"/>
            <a:t> </a:t>
          </a:r>
          <a:r>
            <a:rPr lang="uk-UA" sz="1800" kern="1200" dirty="0" smtClean="0"/>
            <a:t>Сизаль</a:t>
          </a:r>
          <a:endParaRPr lang="uk-UA" sz="1800" kern="1200" dirty="0"/>
        </a:p>
      </dsp:txBody>
      <dsp:txXfrm>
        <a:off x="3294366" y="3654168"/>
        <a:ext cx="2470774" cy="2466517"/>
      </dsp:txXfrm>
    </dsp:sp>
    <dsp:sp modelId="{5696764A-920D-42AF-81C5-6026124C76EF}">
      <dsp:nvSpPr>
        <dsp:cNvPr id="0" name=""/>
        <dsp:cNvSpPr/>
      </dsp:nvSpPr>
      <dsp:spPr>
        <a:xfrm>
          <a:off x="6039670" y="1936483"/>
          <a:ext cx="2470774" cy="73831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CDE8D-B55F-490B-AD6A-341B21907C88}">
      <dsp:nvSpPr>
        <dsp:cNvPr id="0" name=""/>
        <dsp:cNvSpPr/>
      </dsp:nvSpPr>
      <dsp:spPr>
        <a:xfrm>
          <a:off x="6314201" y="2197287"/>
          <a:ext cx="2470774" cy="738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Тваринні</a:t>
          </a:r>
          <a:endParaRPr lang="uk-UA" sz="1800" kern="1200" dirty="0"/>
        </a:p>
      </dsp:txBody>
      <dsp:txXfrm>
        <a:off x="6314201" y="2197287"/>
        <a:ext cx="2470774" cy="738312"/>
      </dsp:txXfrm>
    </dsp:sp>
    <dsp:sp modelId="{6111E7AB-C616-4992-BFFC-69B528848FBC}">
      <dsp:nvSpPr>
        <dsp:cNvPr id="0" name=""/>
        <dsp:cNvSpPr/>
      </dsp:nvSpPr>
      <dsp:spPr>
        <a:xfrm>
          <a:off x="6039670" y="3393379"/>
          <a:ext cx="2470774" cy="2433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4A8A0-9D26-4E3C-AA1C-742E3661AD8A}">
      <dsp:nvSpPr>
        <dsp:cNvPr id="0" name=""/>
        <dsp:cNvSpPr/>
      </dsp:nvSpPr>
      <dsp:spPr>
        <a:xfrm>
          <a:off x="6314201" y="3654183"/>
          <a:ext cx="2470774" cy="2433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Альпака, Ангора, </a:t>
          </a:r>
          <a:r>
            <a:rPr lang="uk-UA" sz="1800" kern="1200" dirty="0" err="1" smtClean="0"/>
            <a:t>Бісус</a:t>
          </a:r>
          <a:r>
            <a:rPr lang="uk-UA" sz="1800" kern="1200" dirty="0" smtClean="0"/>
            <a:t>, Верблюд, </a:t>
          </a:r>
          <a:r>
            <a:rPr lang="uk-UA" sz="1800" kern="1200" dirty="0" err="1" smtClean="0"/>
            <a:t>Вікунья</a:t>
          </a:r>
          <a:r>
            <a:rPr lang="uk-UA" sz="1800" kern="1200" dirty="0" smtClean="0"/>
            <a:t>, Вовна, Гуанако, Кашемір, Кетгут, </a:t>
          </a:r>
          <a:r>
            <a:rPr lang="uk-UA" sz="1800" kern="1200" dirty="0" err="1" smtClean="0"/>
            <a:t>Ківіют</a:t>
          </a:r>
          <a:r>
            <a:rPr lang="uk-UA" sz="1800" kern="1200" dirty="0" smtClean="0"/>
            <a:t>, Кріль, Лама, Мохер, Павутина, </a:t>
          </a:r>
          <a:r>
            <a:rPr lang="uk-UA" sz="1800" kern="1200" dirty="0" err="1" smtClean="0"/>
            <a:t>Пашміна</a:t>
          </a:r>
          <a:r>
            <a:rPr lang="uk-UA" sz="1800" kern="1200" dirty="0" smtClean="0"/>
            <a:t>, Собака, Сухожилля, Шовк, Як</a:t>
          </a:r>
          <a:endParaRPr lang="uk-UA" sz="1800" kern="1200" dirty="0"/>
        </a:p>
      </dsp:txBody>
      <dsp:txXfrm>
        <a:off x="6314201" y="3654183"/>
        <a:ext cx="2470774" cy="243303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76D5BF-DDF5-4A60-8D9B-E6A458F1B988}">
      <dsp:nvSpPr>
        <dsp:cNvPr id="0" name=""/>
        <dsp:cNvSpPr/>
      </dsp:nvSpPr>
      <dsp:spPr>
        <a:xfrm>
          <a:off x="6459709" y="3060715"/>
          <a:ext cx="91440" cy="8477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770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8A462-1111-44BF-AE60-4CA5B99F8202}">
      <dsp:nvSpPr>
        <dsp:cNvPr id="0" name=""/>
        <dsp:cNvSpPr/>
      </dsp:nvSpPr>
      <dsp:spPr>
        <a:xfrm>
          <a:off x="4230557" y="1163277"/>
          <a:ext cx="2274871" cy="847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7685"/>
              </a:lnTo>
              <a:lnTo>
                <a:pt x="2274871" y="577685"/>
              </a:lnTo>
              <a:lnTo>
                <a:pt x="2274871" y="84770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F36104-4EDB-4C4F-A3BC-C423C63C2477}">
      <dsp:nvSpPr>
        <dsp:cNvPr id="0" name=""/>
        <dsp:cNvSpPr/>
      </dsp:nvSpPr>
      <dsp:spPr>
        <a:xfrm>
          <a:off x="1911030" y="3024309"/>
          <a:ext cx="91440" cy="8477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770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521B3-CBBC-4060-8AEF-707F867B55D6}">
      <dsp:nvSpPr>
        <dsp:cNvPr id="0" name=""/>
        <dsp:cNvSpPr/>
      </dsp:nvSpPr>
      <dsp:spPr>
        <a:xfrm>
          <a:off x="1956750" y="1163277"/>
          <a:ext cx="2273807" cy="847704"/>
        </a:xfrm>
        <a:custGeom>
          <a:avLst/>
          <a:gdLst/>
          <a:ahLst/>
          <a:cxnLst/>
          <a:rect l="0" t="0" r="0" b="0"/>
          <a:pathLst>
            <a:path>
              <a:moveTo>
                <a:pt x="2273807" y="0"/>
              </a:moveTo>
              <a:lnTo>
                <a:pt x="2273807" y="577685"/>
              </a:lnTo>
              <a:lnTo>
                <a:pt x="0" y="577685"/>
              </a:lnTo>
              <a:lnTo>
                <a:pt x="0" y="84770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1FDF15-0EC5-4B51-A335-8B8783F4D32B}">
      <dsp:nvSpPr>
        <dsp:cNvPr id="0" name=""/>
        <dsp:cNvSpPr/>
      </dsp:nvSpPr>
      <dsp:spPr>
        <a:xfrm>
          <a:off x="1066328" y="125740"/>
          <a:ext cx="6328458" cy="10375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818A9-2829-4ADE-AE95-A10467146EA5}">
      <dsp:nvSpPr>
        <dsp:cNvPr id="0" name=""/>
        <dsp:cNvSpPr/>
      </dsp:nvSpPr>
      <dsp:spPr>
        <a:xfrm>
          <a:off x="1390188" y="433407"/>
          <a:ext cx="6328458" cy="1037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Синтетичні Волокна</a:t>
          </a:r>
          <a:endParaRPr lang="uk-UA" sz="2400" kern="1200" dirty="0"/>
        </a:p>
      </dsp:txBody>
      <dsp:txXfrm>
        <a:off x="1390188" y="433407"/>
        <a:ext cx="6328458" cy="1037537"/>
      </dsp:txXfrm>
    </dsp:sp>
    <dsp:sp modelId="{5CE2150F-ED38-4086-BB68-DF54495121F6}">
      <dsp:nvSpPr>
        <dsp:cNvPr id="0" name=""/>
        <dsp:cNvSpPr/>
      </dsp:nvSpPr>
      <dsp:spPr>
        <a:xfrm>
          <a:off x="5738" y="2010981"/>
          <a:ext cx="3902023" cy="10133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B715A-3F81-4FA7-B2B4-D88DA7BCD7C3}">
      <dsp:nvSpPr>
        <dsp:cNvPr id="0" name=""/>
        <dsp:cNvSpPr/>
      </dsp:nvSpPr>
      <dsp:spPr>
        <a:xfrm>
          <a:off x="329598" y="2318648"/>
          <a:ext cx="3902023" cy="10133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Мінеральні</a:t>
          </a:r>
          <a:endParaRPr lang="uk-UA" sz="2400" kern="1200" dirty="0"/>
        </a:p>
      </dsp:txBody>
      <dsp:txXfrm>
        <a:off x="329598" y="2318648"/>
        <a:ext cx="3902023" cy="1013327"/>
      </dsp:txXfrm>
    </dsp:sp>
    <dsp:sp modelId="{4E46AEDE-A3D9-4CC8-9EAF-D1AC657D36D2}">
      <dsp:nvSpPr>
        <dsp:cNvPr id="0" name=""/>
        <dsp:cNvSpPr/>
      </dsp:nvSpPr>
      <dsp:spPr>
        <a:xfrm>
          <a:off x="11465" y="3872013"/>
          <a:ext cx="3890568" cy="18508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8C17E-802C-426B-A909-3A56F9E23EAB}">
      <dsp:nvSpPr>
        <dsp:cNvPr id="0" name=""/>
        <dsp:cNvSpPr/>
      </dsp:nvSpPr>
      <dsp:spPr>
        <a:xfrm>
          <a:off x="335326" y="4179680"/>
          <a:ext cx="3890568" cy="1850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Базальтове волокно, Мінеральна вата, Скловолокно</a:t>
          </a:r>
          <a:endParaRPr lang="uk-UA" sz="2400" kern="1200" dirty="0"/>
        </a:p>
      </dsp:txBody>
      <dsp:txXfrm>
        <a:off x="335326" y="4179680"/>
        <a:ext cx="3890568" cy="1850861"/>
      </dsp:txXfrm>
    </dsp:sp>
    <dsp:sp modelId="{EFE3F096-7AF1-4DED-9E6F-521BEA643ABD}">
      <dsp:nvSpPr>
        <dsp:cNvPr id="0" name=""/>
        <dsp:cNvSpPr/>
      </dsp:nvSpPr>
      <dsp:spPr>
        <a:xfrm>
          <a:off x="4555481" y="2010981"/>
          <a:ext cx="3899895" cy="104973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0ABD4-A158-4F4B-8869-12DBA8D4BC4F}">
      <dsp:nvSpPr>
        <dsp:cNvPr id="0" name=""/>
        <dsp:cNvSpPr/>
      </dsp:nvSpPr>
      <dsp:spPr>
        <a:xfrm>
          <a:off x="4879342" y="2318648"/>
          <a:ext cx="3899895" cy="1049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Полімерні</a:t>
          </a:r>
          <a:endParaRPr lang="uk-UA" sz="2400" kern="1200" dirty="0"/>
        </a:p>
      </dsp:txBody>
      <dsp:txXfrm>
        <a:off x="4879342" y="2318648"/>
        <a:ext cx="3899895" cy="1049734"/>
      </dsp:txXfrm>
    </dsp:sp>
    <dsp:sp modelId="{41F7D19A-E081-44A3-A63C-4D27C541EB34}">
      <dsp:nvSpPr>
        <dsp:cNvPr id="0" name=""/>
        <dsp:cNvSpPr/>
      </dsp:nvSpPr>
      <dsp:spPr>
        <a:xfrm>
          <a:off x="4636628" y="3908419"/>
          <a:ext cx="3737602" cy="18508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95F4B-E05E-476D-91D3-6A2A1F700499}">
      <dsp:nvSpPr>
        <dsp:cNvPr id="0" name=""/>
        <dsp:cNvSpPr/>
      </dsp:nvSpPr>
      <dsp:spPr>
        <a:xfrm>
          <a:off x="4960488" y="4216086"/>
          <a:ext cx="3737602" cy="1850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/>
            <a:t>Акрилік</a:t>
          </a:r>
          <a:r>
            <a:rPr lang="uk-UA" sz="2400" kern="1200" dirty="0" smtClean="0"/>
            <a:t>, Анід, </a:t>
          </a:r>
          <a:r>
            <a:rPr lang="uk-UA" sz="2400" kern="1200" dirty="0" err="1" smtClean="0"/>
            <a:t>Вуглеволокно</a:t>
          </a:r>
          <a:r>
            <a:rPr lang="uk-UA" sz="2400" kern="1200" dirty="0" smtClean="0"/>
            <a:t>, </a:t>
          </a:r>
          <a:r>
            <a:rPr lang="uk-UA" sz="2400" kern="1200" dirty="0" err="1" smtClean="0"/>
            <a:t>Мікрофібра</a:t>
          </a:r>
          <a:r>
            <a:rPr lang="uk-UA" sz="2400" kern="1200" dirty="0" smtClean="0"/>
            <a:t>, Нейлон, </a:t>
          </a:r>
          <a:r>
            <a:rPr lang="uk-UA" sz="2400" kern="1200" dirty="0" err="1" smtClean="0"/>
            <a:t>Поліестер</a:t>
          </a:r>
          <a:r>
            <a:rPr lang="uk-UA" sz="2400" kern="1200" dirty="0" smtClean="0"/>
            <a:t>, Поліетилен, </a:t>
          </a:r>
          <a:r>
            <a:rPr lang="uk-UA" sz="2400" kern="1200" dirty="0" err="1" smtClean="0"/>
            <a:t>Спандекс</a:t>
          </a:r>
          <a:r>
            <a:rPr lang="uk-UA" sz="2400" kern="1200" dirty="0" smtClean="0"/>
            <a:t>, </a:t>
          </a:r>
          <a:r>
            <a:rPr lang="uk-UA" sz="2400" kern="1200" dirty="0" err="1" smtClean="0"/>
            <a:t>Фторволокно</a:t>
          </a:r>
          <a:endParaRPr lang="uk-UA" sz="2400" kern="1200" dirty="0"/>
        </a:p>
      </dsp:txBody>
      <dsp:txXfrm>
        <a:off x="4960488" y="4216086"/>
        <a:ext cx="3737602" cy="1850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3C69D-F18C-4A57-AD89-C8D5569C351B}" type="datetimeFigureOut">
              <a:rPr lang="uk-UA" smtClean="0"/>
              <a:t>23.12.2014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CC7F1-84A4-4655-94BB-5BA6963727B7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uk-UA" dirty="0" smtClean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CC7F1-84A4-4655-94BB-5BA6963727B7}" type="slidenum">
              <a:rPr lang="uk-UA" smtClean="0"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CC7F1-84A4-4655-94BB-5BA6963727B7}" type="slidenum">
              <a:rPr lang="uk-UA" smtClean="0"/>
              <a:t>10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F188-E12E-4EE5-A549-CD58DD67C26D}" type="datetimeFigureOut">
              <a:rPr lang="uk-UA" smtClean="0"/>
              <a:t>23.12.2014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E0E6-A16F-469E-ADD1-67E18B5F53A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F188-E12E-4EE5-A549-CD58DD67C26D}" type="datetimeFigureOut">
              <a:rPr lang="uk-UA" smtClean="0"/>
              <a:t>23.12.2014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E0E6-A16F-469E-ADD1-67E18B5F53A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F188-E12E-4EE5-A549-CD58DD67C26D}" type="datetimeFigureOut">
              <a:rPr lang="uk-UA" smtClean="0"/>
              <a:t>23.12.2014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E0E6-A16F-469E-ADD1-67E18B5F53A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F188-E12E-4EE5-A549-CD58DD67C26D}" type="datetimeFigureOut">
              <a:rPr lang="uk-UA" smtClean="0"/>
              <a:t>23.12.2014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E0E6-A16F-469E-ADD1-67E18B5F53A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F188-E12E-4EE5-A549-CD58DD67C26D}" type="datetimeFigureOut">
              <a:rPr lang="uk-UA" smtClean="0"/>
              <a:t>23.12.2014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E0E6-A16F-469E-ADD1-67E18B5F53A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F188-E12E-4EE5-A549-CD58DD67C26D}" type="datetimeFigureOut">
              <a:rPr lang="uk-UA" smtClean="0"/>
              <a:t>23.12.2014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E0E6-A16F-469E-ADD1-67E18B5F53A5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F188-E12E-4EE5-A549-CD58DD67C26D}" type="datetimeFigureOut">
              <a:rPr lang="uk-UA" smtClean="0"/>
              <a:t>23.12.2014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E0E6-A16F-469E-ADD1-67E18B5F53A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F188-E12E-4EE5-A549-CD58DD67C26D}" type="datetimeFigureOut">
              <a:rPr lang="uk-UA" smtClean="0"/>
              <a:t>23.12.2014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E0E6-A16F-469E-ADD1-67E18B5F53A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F188-E12E-4EE5-A549-CD58DD67C26D}" type="datetimeFigureOut">
              <a:rPr lang="uk-UA" smtClean="0"/>
              <a:t>23.12.2014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E0E6-A16F-469E-ADD1-67E18B5F53A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F188-E12E-4EE5-A549-CD58DD67C26D}" type="datetimeFigureOut">
              <a:rPr lang="uk-UA" smtClean="0"/>
              <a:t>23.12.2014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84E0E6-A16F-469E-ADD1-67E18B5F53A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F188-E12E-4EE5-A549-CD58DD67C26D}" type="datetimeFigureOut">
              <a:rPr lang="uk-UA" smtClean="0"/>
              <a:t>23.12.2014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E0E6-A16F-469E-ADD1-67E18B5F53A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B0BF188-E12E-4EE5-A549-CD58DD67C26D}" type="datetimeFigureOut">
              <a:rPr lang="uk-UA" smtClean="0"/>
              <a:t>23.12.2014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484E0E6-A16F-469E-ADD1-67E18B5F53A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natural-fibers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l="8500" r="8500"/>
          <a:stretch>
            <a:fillRect/>
          </a:stretch>
        </p:blipFill>
        <p:spPr/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9140000">
            <a:off x="1274133" y="2380410"/>
            <a:ext cx="5486400" cy="867444"/>
          </a:xfrm>
        </p:spPr>
        <p:txBody>
          <a:bodyPr/>
          <a:lstStyle/>
          <a:p>
            <a:r>
              <a:rPr lang="ru-RU" sz="7200" dirty="0" smtClean="0">
                <a:solidFill>
                  <a:schemeClr val="accent4"/>
                </a:solidFill>
              </a:rPr>
              <a:t>Волокна</a:t>
            </a:r>
            <a:endParaRPr lang="uk-UA" sz="7200" dirty="0">
              <a:solidFill>
                <a:schemeClr val="accent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9100938">
            <a:off x="-325928" y="4583048"/>
            <a:ext cx="2101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/>
              <a:t>Роботу </a:t>
            </a:r>
          </a:p>
          <a:p>
            <a:pPr algn="r"/>
            <a:r>
              <a:rPr lang="uk-UA" dirty="0" smtClean="0"/>
              <a:t>виконала </a:t>
            </a:r>
          </a:p>
          <a:p>
            <a:pPr algn="r"/>
            <a:r>
              <a:rPr lang="uk-UA" dirty="0" smtClean="0"/>
              <a:t>учениця 11-В класу</a:t>
            </a:r>
          </a:p>
          <a:p>
            <a:pPr algn="r"/>
            <a:r>
              <a:rPr lang="uk-UA" dirty="0" err="1" smtClean="0"/>
              <a:t>Чуйко</a:t>
            </a:r>
            <a:r>
              <a:rPr lang="uk-UA" dirty="0" smtClean="0"/>
              <a:t> Анна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79512" y="188640"/>
          <a:ext cx="8784976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-136813" y="801834"/>
            <a:ext cx="5486400" cy="867444"/>
          </a:xfrm>
        </p:spPr>
        <p:txBody>
          <a:bodyPr/>
          <a:lstStyle/>
          <a:p>
            <a:r>
              <a:rPr lang="vi-V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Скловолокно́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rot="19140000">
            <a:off x="844385" y="1551028"/>
            <a:ext cx="4884290" cy="1877379"/>
          </a:xfrm>
        </p:spPr>
        <p:txBody>
          <a:bodyPr>
            <a:noAutofit/>
          </a:bodyPr>
          <a:lstStyle/>
          <a:p>
            <a:r>
              <a:rPr lang="uk-UA" sz="1800" dirty="0" smtClean="0">
                <a:solidFill>
                  <a:schemeClr val="accent2"/>
                </a:solidFill>
              </a:rPr>
              <a:t>штучне волокно суворо циліндричної форми з гладенькою поверхнею, виготовляють витягуванням або розчленуванням розплавленого скла. У такій формі скло демонструє незвичайні для скла властивості: не б'ється і не ламається, а замість цього легко гнеться без руйнування.</a:t>
            </a:r>
            <a:endParaRPr lang="uk-UA" sz="1800" dirty="0">
              <a:solidFill>
                <a:schemeClr val="accent2"/>
              </a:solidFill>
            </a:endParaRPr>
          </a:p>
        </p:txBody>
      </p:sp>
      <p:pic>
        <p:nvPicPr>
          <p:cNvPr id="7" name="Рисунок 6" descr="27891_93ffa682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l="15561" r="15561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66605.jpe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l="12851" r="12851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9140000">
            <a:off x="-64805" y="801834"/>
            <a:ext cx="5486400" cy="867444"/>
          </a:xfrm>
        </p:spPr>
        <p:txBody>
          <a:bodyPr/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Акрилове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волокно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9140000">
            <a:off x="854050" y="1577475"/>
            <a:ext cx="4861559" cy="1678825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</a:rPr>
              <a:t>синтетичне</a:t>
            </a:r>
            <a:r>
              <a:rPr lang="ru-RU" sz="2000" dirty="0" smtClean="0">
                <a:solidFill>
                  <a:schemeClr val="accent2"/>
                </a:solidFill>
              </a:rPr>
              <a:t> волокно </a:t>
            </a:r>
            <a:r>
              <a:rPr lang="ru-RU" sz="2000" dirty="0" err="1" smtClean="0">
                <a:solidFill>
                  <a:schemeClr val="accent2"/>
                </a:solidFill>
              </a:rPr>
              <a:t>із</a:t>
            </a:r>
            <a:r>
              <a:rPr lang="ru-RU" sz="2000" dirty="0" smtClean="0">
                <a:solidFill>
                  <a:schemeClr val="accent2"/>
                </a:solidFill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</a:rPr>
              <a:t>поліакрилонітрилу</a:t>
            </a:r>
            <a:r>
              <a:rPr lang="ru-RU" sz="2000" dirty="0" smtClean="0">
                <a:solidFill>
                  <a:schemeClr val="accent2"/>
                </a:solidFill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</a:rPr>
              <a:t>або</a:t>
            </a:r>
            <a:r>
              <a:rPr lang="ru-RU" sz="2000" dirty="0" smtClean="0">
                <a:solidFill>
                  <a:schemeClr val="accent2"/>
                </a:solidFill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</a:rPr>
              <a:t>його</a:t>
            </a:r>
            <a:r>
              <a:rPr lang="ru-RU" sz="2000" dirty="0" smtClean="0">
                <a:solidFill>
                  <a:schemeClr val="accent2"/>
                </a:solidFill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</a:rPr>
              <a:t>кополімерів</a:t>
            </a:r>
            <a:r>
              <a:rPr lang="ru-RU" sz="2000" dirty="0" smtClean="0">
                <a:solidFill>
                  <a:schemeClr val="accent2"/>
                </a:solidFill>
              </a:rPr>
              <a:t>, </a:t>
            </a:r>
            <a:r>
              <a:rPr lang="ru-RU" sz="2000" dirty="0" err="1" smtClean="0">
                <a:solidFill>
                  <a:schemeClr val="accent2"/>
                </a:solidFill>
              </a:rPr>
              <a:t>що</a:t>
            </a:r>
            <a:r>
              <a:rPr lang="ru-RU" sz="2000" dirty="0" smtClean="0">
                <a:solidFill>
                  <a:schemeClr val="accent2"/>
                </a:solidFill>
              </a:rPr>
              <a:t> часто </a:t>
            </a:r>
            <a:r>
              <a:rPr lang="ru-RU" sz="2000" dirty="0" err="1" smtClean="0">
                <a:solidFill>
                  <a:schemeClr val="accent2"/>
                </a:solidFill>
              </a:rPr>
              <a:t>використовується</a:t>
            </a:r>
            <a:r>
              <a:rPr lang="ru-RU" sz="2000" dirty="0" smtClean="0">
                <a:solidFill>
                  <a:schemeClr val="accent2"/>
                </a:solidFill>
              </a:rPr>
              <a:t> як </a:t>
            </a:r>
            <a:r>
              <a:rPr lang="ru-RU" sz="2000" dirty="0" err="1" smtClean="0">
                <a:solidFill>
                  <a:schemeClr val="accent2"/>
                </a:solidFill>
              </a:rPr>
              <a:t>замінник</a:t>
            </a:r>
            <a:r>
              <a:rPr lang="ru-RU" sz="2000" dirty="0" smtClean="0">
                <a:solidFill>
                  <a:schemeClr val="accent2"/>
                </a:solidFill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</a:rPr>
              <a:t>вовни</a:t>
            </a:r>
            <a:r>
              <a:rPr lang="ru-RU" sz="2000" dirty="0" smtClean="0">
                <a:solidFill>
                  <a:schemeClr val="accent2"/>
                </a:solidFill>
              </a:rPr>
              <a:t>. </a:t>
            </a:r>
            <a:r>
              <a:rPr lang="ru-RU" sz="2000" dirty="0" err="1" smtClean="0">
                <a:solidFill>
                  <a:schemeClr val="accent2"/>
                </a:solidFill>
              </a:rPr>
              <a:t>Вперше</a:t>
            </a:r>
            <a:r>
              <a:rPr lang="ru-RU" sz="2000" dirty="0" smtClean="0">
                <a:solidFill>
                  <a:schemeClr val="accent2"/>
                </a:solidFill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</a:rPr>
              <a:t>отримане</a:t>
            </a:r>
            <a:r>
              <a:rPr lang="ru-RU" sz="2000" dirty="0" smtClean="0">
                <a:solidFill>
                  <a:schemeClr val="accent2"/>
                </a:solidFill>
              </a:rPr>
              <a:t> 1947 року, у </a:t>
            </a:r>
            <a:r>
              <a:rPr lang="ru-RU" sz="2000" dirty="0" err="1" smtClean="0">
                <a:solidFill>
                  <a:schemeClr val="accent2"/>
                </a:solidFill>
              </a:rPr>
              <a:t>більших</a:t>
            </a:r>
            <a:r>
              <a:rPr lang="ru-RU" sz="2000" dirty="0" smtClean="0">
                <a:solidFill>
                  <a:schemeClr val="accent2"/>
                </a:solidFill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</a:rPr>
              <a:t>кількостях</a:t>
            </a:r>
            <a:r>
              <a:rPr lang="ru-RU" sz="2000" dirty="0" smtClean="0">
                <a:solidFill>
                  <a:schemeClr val="accent2"/>
                </a:solidFill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</a:rPr>
              <a:t>його</a:t>
            </a:r>
            <a:r>
              <a:rPr lang="ru-RU" sz="2000" dirty="0" smtClean="0">
                <a:solidFill>
                  <a:schemeClr val="accent2"/>
                </a:solidFill>
              </a:rPr>
              <a:t> стали </a:t>
            </a:r>
            <a:r>
              <a:rPr lang="ru-RU" sz="2000" dirty="0" err="1" smtClean="0">
                <a:solidFill>
                  <a:schemeClr val="accent2"/>
                </a:solidFill>
              </a:rPr>
              <a:t>виробляти</a:t>
            </a:r>
            <a:r>
              <a:rPr lang="ru-RU" sz="2000" dirty="0" smtClean="0">
                <a:solidFill>
                  <a:schemeClr val="accent2"/>
                </a:solidFill>
              </a:rPr>
              <a:t> у 1950-х роках.</a:t>
            </a:r>
            <a:endParaRPr lang="uk-UA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6e9821dc118937c7510961e456fcfb1_resized_width_402d1c58f05c144aac20ba6818a5499f_500_q95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l="11094" r="11094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9140000">
            <a:off x="-64805" y="801834"/>
            <a:ext cx="5486400" cy="867444"/>
          </a:xfrm>
        </p:spPr>
        <p:txBody>
          <a:bodyPr/>
          <a:lstStyle/>
          <a:p>
            <a:r>
              <a:rPr lang="vi-V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Нейло́н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9140000">
            <a:off x="945974" y="1652273"/>
            <a:ext cx="4793006" cy="1830137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accent2"/>
                </a:solidFill>
              </a:rPr>
              <a:t> синтетичний </a:t>
            </a:r>
            <a:r>
              <a:rPr lang="uk-UA" sz="2000" dirty="0" err="1" smtClean="0">
                <a:solidFill>
                  <a:schemeClr val="accent2"/>
                </a:solidFill>
              </a:rPr>
              <a:t>поліамід</a:t>
            </a:r>
            <a:r>
              <a:rPr lang="uk-UA" sz="2000" dirty="0" smtClean="0">
                <a:solidFill>
                  <a:schemeClr val="accent2"/>
                </a:solidFill>
              </a:rPr>
              <a:t> і волокна з нього, що формуються з розплаву. Існують два види нейлону: </a:t>
            </a:r>
            <a:r>
              <a:rPr lang="uk-UA" sz="2000" dirty="0" err="1" smtClean="0">
                <a:solidFill>
                  <a:schemeClr val="accent2"/>
                </a:solidFill>
              </a:rPr>
              <a:t>полігексаметиленадипінамід</a:t>
            </a:r>
            <a:r>
              <a:rPr lang="uk-UA" sz="2000" dirty="0" smtClean="0">
                <a:solidFill>
                  <a:schemeClr val="accent2"/>
                </a:solidFill>
              </a:rPr>
              <a:t> (найлон-66) і </a:t>
            </a:r>
            <a:r>
              <a:rPr lang="uk-UA" sz="2000" dirty="0" err="1" smtClean="0">
                <a:solidFill>
                  <a:schemeClr val="accent2"/>
                </a:solidFill>
              </a:rPr>
              <a:t>полі-</a:t>
            </a:r>
            <a:r>
              <a:rPr lang="el-GR" sz="2000" dirty="0" smtClean="0">
                <a:solidFill>
                  <a:schemeClr val="accent2"/>
                </a:solidFill>
              </a:rPr>
              <a:t>ε-</a:t>
            </a:r>
            <a:r>
              <a:rPr lang="uk-UA" sz="2000" dirty="0" err="1" smtClean="0">
                <a:solidFill>
                  <a:schemeClr val="accent2"/>
                </a:solidFill>
              </a:rPr>
              <a:t>капроамід</a:t>
            </a:r>
            <a:r>
              <a:rPr lang="uk-UA" sz="2000" dirty="0" smtClean="0">
                <a:solidFill>
                  <a:schemeClr val="accent2"/>
                </a:solidFill>
              </a:rPr>
              <a:t> (найлон-6).</a:t>
            </a:r>
            <a:endParaRPr lang="uk-UA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683568" y="116632"/>
          <a:ext cx="7920880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79512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-64805" y="873842"/>
            <a:ext cx="5486400" cy="867444"/>
          </a:xfrm>
        </p:spPr>
        <p:txBody>
          <a:bodyPr/>
          <a:lstStyle/>
          <a:p>
            <a:r>
              <a:rPr lang="vi-V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Баво́вна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rot="19140000">
            <a:off x="840676" y="1507877"/>
            <a:ext cx="5107568" cy="1730034"/>
          </a:xfrm>
        </p:spPr>
        <p:txBody>
          <a:bodyPr>
            <a:noAutofit/>
          </a:bodyPr>
          <a:lstStyle/>
          <a:p>
            <a:r>
              <a:rPr lang="uk-UA" sz="20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текстильне волокно рослинного походження. Волокно являє собою волоски на насінинах </a:t>
            </a:r>
            <a:r>
              <a:rPr lang="uk-UA" sz="2000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бавовника</a:t>
            </a:r>
            <a:r>
              <a:rPr lang="uk-UA" sz="20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кущоподібної рослини роду </a:t>
            </a:r>
            <a:r>
              <a:rPr lang="en-GB" sz="2000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Gossypium</a:t>
            </a:r>
            <a:r>
              <a:rPr lang="en-GB" sz="20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0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яка займає одне з провідних місць серед технічних сільськогосподарських культур.</a:t>
            </a:r>
            <a:endParaRPr lang="uk-UA" sz="2000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Cotton_picking_in_India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l="15441" r="15441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yon1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l="9247" r="9247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9140000">
            <a:off x="-352837" y="441794"/>
            <a:ext cx="5486400" cy="867444"/>
          </a:xfrm>
        </p:spPr>
        <p:txBody>
          <a:bodyPr/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Льон</a:t>
            </a:r>
            <a:endParaRPr lang="uk-U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9140000">
            <a:off x="752030" y="1233655"/>
            <a:ext cx="4495351" cy="2328483"/>
          </a:xfrm>
        </p:spPr>
        <p:txBody>
          <a:bodyPr>
            <a:noAutofit/>
          </a:bodyPr>
          <a:lstStyle/>
          <a:p>
            <a:r>
              <a:rPr lang="uk-UA" sz="2000" dirty="0" smtClean="0">
                <a:solidFill>
                  <a:schemeClr val="accent2"/>
                </a:solidFill>
              </a:rPr>
              <a:t>використовується в текстильному виробництві для виготовлення </a:t>
            </a:r>
            <a:r>
              <a:rPr lang="uk-UA" sz="2000" dirty="0" err="1" smtClean="0">
                <a:solidFill>
                  <a:schemeClr val="accent2"/>
                </a:solidFill>
              </a:rPr>
              <a:t>інтер'єрних</a:t>
            </a:r>
            <a:r>
              <a:rPr lang="uk-UA" sz="2000" dirty="0" smtClean="0">
                <a:solidFill>
                  <a:schemeClr val="accent2"/>
                </a:solidFill>
              </a:rPr>
              <a:t>, одягових, взуттєвих і технічних текстильних матеріалів і виробів, лляного котоніну, паперу та картону, шнурів і канатів, а також композитних матеріалів різного цільового </a:t>
            </a:r>
            <a:r>
              <a:rPr lang="uk-UA" sz="2000" dirty="0" smtClean="0">
                <a:solidFill>
                  <a:schemeClr val="accent2"/>
                </a:solidFill>
              </a:rPr>
              <a:t>призначення.</a:t>
            </a:r>
            <a:endParaRPr lang="uk-UA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9140000">
            <a:off x="-208821" y="729826"/>
            <a:ext cx="5486400" cy="867444"/>
          </a:xfrm>
        </p:spPr>
        <p:txBody>
          <a:bodyPr/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Сизаль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9140000">
            <a:off x="846920" y="1417605"/>
            <a:ext cx="4731558" cy="2047518"/>
          </a:xfrm>
        </p:spPr>
        <p:txBody>
          <a:bodyPr>
            <a:noAutofit/>
          </a:bodyPr>
          <a:lstStyle/>
          <a:p>
            <a:r>
              <a:rPr lang="uk-UA" sz="2000" dirty="0" smtClean="0">
                <a:solidFill>
                  <a:schemeClr val="accent2"/>
                </a:solidFill>
              </a:rPr>
              <a:t>Вид є культурною рослиною, </a:t>
            </a:r>
            <a:r>
              <a:rPr lang="uk-UA" sz="2000" dirty="0" smtClean="0">
                <a:solidFill>
                  <a:schemeClr val="accent2"/>
                </a:solidFill>
              </a:rPr>
              <a:t>поширений </a:t>
            </a:r>
            <a:r>
              <a:rPr lang="uk-UA" sz="2000" dirty="0" smtClean="0">
                <a:solidFill>
                  <a:schemeClr val="accent2"/>
                </a:solidFill>
              </a:rPr>
              <a:t>як технічна </a:t>
            </a:r>
            <a:r>
              <a:rPr lang="uk-UA" sz="2000" dirty="0" smtClean="0">
                <a:solidFill>
                  <a:schemeClr val="accent2"/>
                </a:solidFill>
              </a:rPr>
              <a:t>культура. </a:t>
            </a:r>
            <a:r>
              <a:rPr lang="uk-UA" sz="2000" dirty="0" smtClean="0">
                <a:solidFill>
                  <a:schemeClr val="accent2"/>
                </a:solidFill>
              </a:rPr>
              <a:t>Кожний лист містить в середньому близько 1000 волокон. Жорсткі волокна листя традиційно використовуються для виробництва мотузок і шпагату, паперу, тканини, настінних покриттів і килимів.</a:t>
            </a:r>
            <a:endParaRPr lang="uk-UA" sz="2000" dirty="0">
              <a:solidFill>
                <a:schemeClr val="accent2"/>
              </a:solidFill>
            </a:endParaRPr>
          </a:p>
        </p:txBody>
      </p:sp>
      <p:pic>
        <p:nvPicPr>
          <p:cNvPr id="7" name="Рисунок 6" descr="Flachs_2009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l="17959" r="17959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6276465_6_644x461_ovechya-sherst-pryazha-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l="12808" r="12808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9140000">
            <a:off x="-208821" y="657818"/>
            <a:ext cx="5486400" cy="867444"/>
          </a:xfrm>
        </p:spPr>
        <p:txBody>
          <a:bodyPr/>
          <a:lstStyle/>
          <a:p>
            <a:r>
              <a:rPr lang="vi-V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Вовна́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9140000">
            <a:off x="911825" y="1560941"/>
            <a:ext cx="4332316" cy="2106483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тонка </a:t>
            </a:r>
            <a:r>
              <a:rPr lang="ru-RU" sz="2000" dirty="0" err="1" smtClean="0">
                <a:solidFill>
                  <a:schemeClr val="accent2"/>
                </a:solidFill>
              </a:rPr>
              <a:t>довга</a:t>
            </a:r>
            <a:r>
              <a:rPr lang="ru-RU" sz="2000" dirty="0" smtClean="0">
                <a:solidFill>
                  <a:schemeClr val="accent2"/>
                </a:solidFill>
              </a:rPr>
              <a:t> шерсть </a:t>
            </a:r>
            <a:r>
              <a:rPr lang="ru-RU" sz="2000" dirty="0" err="1" smtClean="0">
                <a:solidFill>
                  <a:schemeClr val="accent2"/>
                </a:solidFill>
              </a:rPr>
              <a:t>тварин</a:t>
            </a:r>
            <a:r>
              <a:rPr lang="ru-RU" sz="2000" dirty="0" smtClean="0">
                <a:solidFill>
                  <a:schemeClr val="accent2"/>
                </a:solidFill>
              </a:rPr>
              <a:t>, </a:t>
            </a:r>
            <a:r>
              <a:rPr lang="ru-RU" sz="2000" dirty="0" err="1" smtClean="0">
                <a:solidFill>
                  <a:schemeClr val="accent2"/>
                </a:solidFill>
              </a:rPr>
              <a:t>що</a:t>
            </a:r>
            <a:r>
              <a:rPr lang="ru-RU" sz="2000" dirty="0" smtClean="0">
                <a:solidFill>
                  <a:schemeClr val="accent2"/>
                </a:solidFill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</a:rPr>
              <a:t>використовується</a:t>
            </a:r>
            <a:r>
              <a:rPr lang="ru-RU" sz="2000" dirty="0" smtClean="0">
                <a:solidFill>
                  <a:schemeClr val="accent2"/>
                </a:solidFill>
              </a:rPr>
              <a:t> в </a:t>
            </a:r>
            <a:r>
              <a:rPr lang="ru-RU" sz="2000" dirty="0" err="1" smtClean="0">
                <a:solidFill>
                  <a:schemeClr val="accent2"/>
                </a:solidFill>
              </a:rPr>
              <a:t>текстильній</a:t>
            </a:r>
            <a:r>
              <a:rPr lang="ru-RU" sz="2000" dirty="0" smtClean="0">
                <a:solidFill>
                  <a:schemeClr val="accent2"/>
                </a:solidFill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</a:rPr>
              <a:t>промисловості</a:t>
            </a:r>
            <a:r>
              <a:rPr lang="ru-RU" sz="2000" dirty="0" smtClean="0">
                <a:solidFill>
                  <a:schemeClr val="accent2"/>
                </a:solidFill>
              </a:rPr>
              <a:t> як </a:t>
            </a:r>
            <a:r>
              <a:rPr lang="ru-RU" sz="2000" dirty="0" err="1" smtClean="0">
                <a:solidFill>
                  <a:schemeClr val="accent2"/>
                </a:solidFill>
              </a:rPr>
              <a:t>сировина</a:t>
            </a:r>
            <a:r>
              <a:rPr lang="ru-RU" sz="2000" dirty="0" smtClean="0">
                <a:solidFill>
                  <a:schemeClr val="accent2"/>
                </a:solidFill>
              </a:rPr>
              <a:t> для </a:t>
            </a:r>
            <a:r>
              <a:rPr lang="ru-RU" sz="2000" dirty="0" err="1" smtClean="0">
                <a:solidFill>
                  <a:schemeClr val="accent2"/>
                </a:solidFill>
              </a:rPr>
              <a:t>виготовлення</a:t>
            </a:r>
            <a:r>
              <a:rPr lang="ru-RU" sz="2000" dirty="0" smtClean="0">
                <a:solidFill>
                  <a:schemeClr val="accent2"/>
                </a:solidFill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</a:rPr>
              <a:t>вовняних</a:t>
            </a:r>
            <a:r>
              <a:rPr lang="ru-RU" sz="2000" dirty="0" smtClean="0">
                <a:solidFill>
                  <a:schemeClr val="accent2"/>
                </a:solidFill>
              </a:rPr>
              <a:t> тканин. </a:t>
            </a:r>
            <a:r>
              <a:rPr lang="ru-RU" sz="2000" dirty="0" err="1" smtClean="0">
                <a:solidFill>
                  <a:schemeClr val="accent2"/>
                </a:solidFill>
              </a:rPr>
              <a:t>Найпоширенішою</a:t>
            </a:r>
            <a:r>
              <a:rPr lang="ru-RU" sz="2000" dirty="0" smtClean="0">
                <a:solidFill>
                  <a:schemeClr val="accent2"/>
                </a:solidFill>
              </a:rPr>
              <a:t> у </a:t>
            </a:r>
            <a:r>
              <a:rPr lang="ru-RU" sz="2000" dirty="0" err="1" smtClean="0">
                <a:solidFill>
                  <a:schemeClr val="accent2"/>
                </a:solidFill>
              </a:rPr>
              <a:t>світі</a:t>
            </a:r>
            <a:r>
              <a:rPr lang="ru-RU" sz="2000" dirty="0" smtClean="0">
                <a:solidFill>
                  <a:schemeClr val="accent2"/>
                </a:solidFill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</a:rPr>
              <a:t>є</a:t>
            </a:r>
            <a:r>
              <a:rPr lang="ru-RU" sz="2000" dirty="0" smtClean="0">
                <a:solidFill>
                  <a:schemeClr val="accent2"/>
                </a:solidFill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</a:rPr>
              <a:t>овеча</a:t>
            </a:r>
            <a:r>
              <a:rPr lang="ru-RU" sz="2000" dirty="0" smtClean="0">
                <a:solidFill>
                  <a:schemeClr val="accent2"/>
                </a:solidFill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</a:rPr>
              <a:t>вовна</a:t>
            </a:r>
            <a:r>
              <a:rPr lang="ru-RU" sz="2000" dirty="0" smtClean="0">
                <a:solidFill>
                  <a:schemeClr val="accent2"/>
                </a:solidFill>
              </a:rPr>
              <a:t>.</a:t>
            </a:r>
            <a:endParaRPr lang="uk-UA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6_2922ipek_bcgi(6)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t="17978" b="17978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9140000">
            <a:off x="-208821" y="729826"/>
            <a:ext cx="5486400" cy="867444"/>
          </a:xfrm>
        </p:spPr>
        <p:txBody>
          <a:bodyPr/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Шовк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9140000">
            <a:off x="889986" y="1502532"/>
            <a:ext cx="4712731" cy="2030826"/>
          </a:xfrm>
        </p:spPr>
        <p:txBody>
          <a:bodyPr>
            <a:noAutofit/>
          </a:bodyPr>
          <a:lstStyle/>
          <a:p>
            <a:r>
              <a:rPr lang="uk-UA" sz="1800" dirty="0" smtClean="0">
                <a:solidFill>
                  <a:schemeClr val="accent2"/>
                </a:solidFill>
              </a:rPr>
              <a:t>натуральна текстильна нитка тваринного походження — продукт виділення залоз </a:t>
            </a:r>
            <a:r>
              <a:rPr lang="uk-UA" sz="1800" dirty="0" err="1" smtClean="0">
                <a:solidFill>
                  <a:schemeClr val="accent2"/>
                </a:solidFill>
              </a:rPr>
              <a:t>гусіні</a:t>
            </a:r>
            <a:r>
              <a:rPr lang="uk-UA" sz="1800" dirty="0" smtClean="0">
                <a:solidFill>
                  <a:schemeClr val="accent2"/>
                </a:solidFill>
              </a:rPr>
              <a:t> шовкопрядів при звиванні коконів. Довжина шовкової нитки може досягати 800—1000 м. Вона має трикутний переріз і подібно до призми відбиває світло, завдяки чому має гарний блиск.</a:t>
            </a:r>
            <a:endParaRPr lang="uk-UA" sz="1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20px-Rayon_closeup_1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l="15338" r="15338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9140000">
            <a:off x="240982" y="1449279"/>
            <a:ext cx="4167387" cy="867444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Штучні волокна -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Віскозне волокно</a:t>
            </a:r>
            <a:b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9140000">
            <a:off x="663626" y="1343434"/>
            <a:ext cx="5246594" cy="1681309"/>
          </a:xfrm>
        </p:spPr>
        <p:txBody>
          <a:bodyPr>
            <a:noAutofit/>
          </a:bodyPr>
          <a:lstStyle/>
          <a:p>
            <a:r>
              <a:rPr lang="uk-UA" sz="2000" dirty="0" smtClean="0">
                <a:solidFill>
                  <a:schemeClr val="accent2"/>
                </a:solidFill>
              </a:rPr>
              <a:t>(також «штучний шовк»; англ. </a:t>
            </a:r>
            <a:r>
              <a:rPr lang="en-GB" sz="2000" dirty="0" smtClean="0">
                <a:solidFill>
                  <a:schemeClr val="accent2"/>
                </a:solidFill>
              </a:rPr>
              <a:t>viscose </a:t>
            </a:r>
            <a:r>
              <a:rPr lang="en-GB" sz="2000" dirty="0" err="1" smtClean="0">
                <a:solidFill>
                  <a:schemeClr val="accent2"/>
                </a:solidFill>
              </a:rPr>
              <a:t>fiber</a:t>
            </a:r>
            <a:r>
              <a:rPr lang="en-GB" sz="2000" dirty="0" smtClean="0">
                <a:solidFill>
                  <a:schemeClr val="accent2"/>
                </a:solidFill>
              </a:rPr>
              <a:t>, rayon) — </a:t>
            </a:r>
            <a:r>
              <a:rPr lang="uk-UA" sz="2000" dirty="0" smtClean="0">
                <a:solidFill>
                  <a:schemeClr val="accent2"/>
                </a:solidFill>
              </a:rPr>
              <a:t>штучне волокно; регенероване целюлозне волокно, яке отримують в результаті віскозного </a:t>
            </a:r>
            <a:r>
              <a:rPr lang="uk-UA" sz="2000" dirty="0" err="1" smtClean="0">
                <a:solidFill>
                  <a:schemeClr val="accent2"/>
                </a:solidFill>
              </a:rPr>
              <a:t>процесу.З</a:t>
            </a:r>
            <a:r>
              <a:rPr lang="uk-UA" sz="2000" dirty="0" smtClean="0">
                <a:solidFill>
                  <a:schemeClr val="accent2"/>
                </a:solidFill>
              </a:rPr>
              <a:t> волокон скручують нитки, які лягають в основу цього приємного на дотик матеріалу. </a:t>
            </a:r>
            <a:endParaRPr lang="uk-UA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3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97</TotalTime>
  <Words>443</Words>
  <Application>Microsoft Office PowerPoint</Application>
  <PresentationFormat>Экран (4:3)</PresentationFormat>
  <Paragraphs>47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Тема3</vt:lpstr>
      <vt:lpstr>Волокна</vt:lpstr>
      <vt:lpstr>Слайд 2</vt:lpstr>
      <vt:lpstr>Слайд 3</vt:lpstr>
      <vt:lpstr>Баво́вна</vt:lpstr>
      <vt:lpstr>Льон</vt:lpstr>
      <vt:lpstr>Сизаль</vt:lpstr>
      <vt:lpstr>Вовна́</vt:lpstr>
      <vt:lpstr>Шовк</vt:lpstr>
      <vt:lpstr>Штучні волокна - Віскозне волокно </vt:lpstr>
      <vt:lpstr>Слайд 10</vt:lpstr>
      <vt:lpstr>Скловолокно́</vt:lpstr>
      <vt:lpstr>Акрилове волокно</vt:lpstr>
      <vt:lpstr>Нейло́н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Волокна</dc:title>
  <dc:creator>Anya</dc:creator>
  <cp:lastModifiedBy>Anya</cp:lastModifiedBy>
  <cp:revision>10</cp:revision>
  <dcterms:created xsi:type="dcterms:W3CDTF">2014-12-23T17:09:48Z</dcterms:created>
  <dcterms:modified xsi:type="dcterms:W3CDTF">2014-12-23T18:46:55Z</dcterms:modified>
</cp:coreProperties>
</file>