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9829AC-A157-4608-A464-1CC498208751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3F0EC49-2D1E-4F60-A40B-152F1257E75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н</a:t>
            </a:r>
            <a:r>
              <a:rPr lang="ru-RU" dirty="0" smtClean="0"/>
              <a:t>а тему: «Глюкоза»</a:t>
            </a:r>
            <a:br>
              <a:rPr lang="ru-RU" dirty="0" smtClean="0"/>
            </a:br>
            <a:r>
              <a:rPr lang="ru-RU" dirty="0" smtClean="0"/>
              <a:t>ученицы 11 класса </a:t>
            </a:r>
          </a:p>
          <a:p>
            <a:r>
              <a:rPr lang="ru-RU" dirty="0" err="1" smtClean="0"/>
              <a:t>Широковской</a:t>
            </a:r>
            <a:r>
              <a:rPr lang="ru-RU" dirty="0" smtClean="0"/>
              <a:t> ООШ </a:t>
            </a:r>
            <a:br>
              <a:rPr lang="ru-RU" dirty="0" smtClean="0"/>
            </a:br>
            <a:r>
              <a:rPr lang="ru-RU" dirty="0" smtClean="0"/>
              <a:t>Галаган Юлии Юрьевны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318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Глюкоза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Глюкоза содержится практически во всех органах зеленых растений. Очень много глюкозы содержится в соке винограда. Глюкозу иногда даже называют виноградным сахаром. Глюкозное звено входит в состав ряда </a:t>
            </a:r>
            <a:r>
              <a:rPr lang="ru-RU" dirty="0" err="1"/>
              <a:t>ди</a:t>
            </a:r>
            <a:r>
              <a:rPr lang="ru-RU" dirty="0"/>
              <a:t>- (мальтозы, сахарозы и лактозы) и полисахаридов (целлюлоза, крахмал). Открыта в 1802 году лондонским врачом Уильямом </a:t>
            </a:r>
            <a:r>
              <a:rPr lang="ru-RU" dirty="0" err="1"/>
              <a:t>Праутом</a:t>
            </a:r>
            <a:r>
              <a:rPr lang="ru-RU" dirty="0"/>
              <a:t>. В 1819 году Анри </a:t>
            </a:r>
            <a:r>
              <a:rPr lang="ru-RU" dirty="0" err="1"/>
              <a:t>Бракконо</a:t>
            </a:r>
            <a:r>
              <a:rPr lang="ru-RU" dirty="0"/>
              <a:t> получил глюкозу из древесных опилок.</a:t>
            </a:r>
          </a:p>
        </p:txBody>
      </p:sp>
    </p:spTree>
    <p:extLst>
      <p:ext uri="{BB962C8B-B14F-4D97-AF65-F5344CB8AC3E}">
        <p14:creationId xmlns:p14="http://schemas.microsoft.com/office/powerpoint/2010/main" val="3190935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Строение молекулы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Глюкоза может существовать в виде циклов (α и β глюкозы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 smtClean="0"/>
              <a:t>α-глюкоза</a:t>
            </a:r>
            <a:endParaRPr lang="ru-RU" dirty="0"/>
          </a:p>
          <a:p>
            <a:r>
              <a:rPr lang="ru-RU" dirty="0"/>
              <a:t>β-глюкоза</a:t>
            </a:r>
          </a:p>
          <a:p>
            <a:pPr marL="0" indent="0">
              <a:buNone/>
            </a:pPr>
            <a:r>
              <a:rPr lang="ru-RU" dirty="0" smtClean="0"/>
              <a:t>Переход </a:t>
            </a:r>
            <a:r>
              <a:rPr lang="ru-RU" dirty="0"/>
              <a:t>глюкозы из проекции Фишера в проекцию </a:t>
            </a:r>
            <a:r>
              <a:rPr lang="ru-RU" dirty="0" err="1"/>
              <a:t>Хоуорса</a:t>
            </a:r>
            <a:r>
              <a:rPr lang="ru-RU" dirty="0"/>
              <a:t>.</a:t>
            </a:r>
          </a:p>
          <a:p>
            <a:r>
              <a:rPr lang="ru-RU" dirty="0"/>
              <a:t>Глюкоза — конечный продукт гидролиза большинства дисахаридов и полисахаридов.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9" y="1844824"/>
            <a:ext cx="4134379" cy="3532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55769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dirty="0" smtClean="0"/>
              <a:t>Химические свойства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Глюкоза может восстанавливаться в шестиатомный спирт (сорбит). Глюкоза легко окисляется. Она восстанавливает серебро из аммиачного раствора оксида серебра и медь(II) до меди(I).Проявляет восстановительные свойства. В частности, в реакции растворов сульфата меди(II) с глюкозой и гидроксидом натрия. При нагревании эта смесь реагирует с обесцвечением (сульфат меди сине-голубой) и образованием красного осадка оксида меди(I).Образует </a:t>
            </a:r>
            <a:r>
              <a:rPr lang="ru-RU" dirty="0" err="1"/>
              <a:t>оксимы</a:t>
            </a:r>
            <a:r>
              <a:rPr lang="ru-RU" dirty="0"/>
              <a:t> с </a:t>
            </a:r>
            <a:r>
              <a:rPr lang="ru-RU" dirty="0" err="1"/>
              <a:t>гидроксиламином</a:t>
            </a:r>
            <a:r>
              <a:rPr lang="ru-RU" dirty="0"/>
              <a:t>, </a:t>
            </a:r>
            <a:r>
              <a:rPr lang="ru-RU" dirty="0" err="1"/>
              <a:t>озазоны</a:t>
            </a:r>
            <a:r>
              <a:rPr lang="ru-RU" dirty="0"/>
              <a:t> с производными </a:t>
            </a:r>
            <a:r>
              <a:rPr lang="ru-RU" dirty="0" err="1"/>
              <a:t>гидразина.Легко</a:t>
            </a:r>
            <a:r>
              <a:rPr lang="ru-RU" dirty="0"/>
              <a:t> </a:t>
            </a:r>
            <a:r>
              <a:rPr lang="ru-RU" dirty="0" err="1"/>
              <a:t>алкилируется</a:t>
            </a:r>
            <a:r>
              <a:rPr lang="ru-RU" dirty="0"/>
              <a:t> и </a:t>
            </a:r>
            <a:r>
              <a:rPr lang="ru-RU" dirty="0" err="1"/>
              <a:t>ацилируется</a:t>
            </a:r>
            <a:r>
              <a:rPr lang="ru-RU" dirty="0" smtClean="0"/>
              <a:t>. При </a:t>
            </a:r>
            <a:r>
              <a:rPr lang="ru-RU" dirty="0"/>
              <a:t>окислении образует </a:t>
            </a:r>
            <a:r>
              <a:rPr lang="ru-RU" dirty="0" err="1"/>
              <a:t>глюконовую</a:t>
            </a:r>
            <a:r>
              <a:rPr lang="ru-RU" dirty="0"/>
              <a:t> кислоту, если воздействовать сильными окислителями на её гликозиды, и </a:t>
            </a:r>
            <a:r>
              <a:rPr lang="ru-RU" dirty="0" err="1"/>
              <a:t>гидролизовав</a:t>
            </a:r>
            <a:r>
              <a:rPr lang="ru-RU" dirty="0"/>
              <a:t>  полученный продукт можно получить </a:t>
            </a:r>
            <a:r>
              <a:rPr lang="ru-RU" dirty="0" err="1"/>
              <a:t>глюкуроновую</a:t>
            </a:r>
            <a:r>
              <a:rPr lang="ru-RU" dirty="0"/>
              <a:t> кислоту, при дальнейшем окислении образуется </a:t>
            </a:r>
            <a:r>
              <a:rPr lang="ru-RU" dirty="0" err="1"/>
              <a:t>глюкаровая</a:t>
            </a:r>
            <a:r>
              <a:rPr lang="ru-RU" dirty="0"/>
              <a:t> кислота.</a:t>
            </a:r>
          </a:p>
        </p:txBody>
      </p:sp>
    </p:spTree>
    <p:extLst>
      <p:ext uri="{BB962C8B-B14F-4D97-AF65-F5344CB8AC3E}">
        <p14:creationId xmlns:p14="http://schemas.microsoft.com/office/powerpoint/2010/main" val="2926398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Физические свойства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Бесцветное кристаллическое вещество сладкого вкуса, растворимое в воде, растворимо в </a:t>
            </a:r>
            <a:r>
              <a:rPr lang="ru-RU" dirty="0" smtClean="0"/>
              <a:t>реактиве </a:t>
            </a:r>
            <a:r>
              <a:rPr lang="ru-RU" dirty="0" err="1" smtClean="0"/>
              <a:t>Швейцера</a:t>
            </a:r>
            <a:r>
              <a:rPr lang="ru-RU" dirty="0" smtClean="0"/>
              <a:t> </a:t>
            </a:r>
            <a:r>
              <a:rPr lang="ru-RU" dirty="0"/>
              <a:t>(аммиачном растворе гидроксида меди </a:t>
            </a:r>
            <a:r>
              <a:rPr lang="ru-RU" dirty="0" err="1"/>
              <a:t>Cu</a:t>
            </a:r>
            <a:r>
              <a:rPr lang="ru-RU" dirty="0"/>
              <a:t>(NH</a:t>
            </a:r>
            <a:r>
              <a:rPr lang="ru-RU" baseline="-25000" dirty="0"/>
              <a:t>3</a:t>
            </a:r>
            <a:r>
              <a:rPr lang="ru-RU" dirty="0"/>
              <a:t>)</a:t>
            </a:r>
            <a:r>
              <a:rPr lang="ru-RU" baseline="-25000" dirty="0"/>
              <a:t>4</a:t>
            </a:r>
            <a:r>
              <a:rPr lang="ru-RU" dirty="0"/>
              <a:t>(OH)</a:t>
            </a:r>
            <a:r>
              <a:rPr lang="ru-RU" baseline="-25000" dirty="0"/>
              <a:t>2</a:t>
            </a:r>
            <a:r>
              <a:rPr lang="ru-RU" dirty="0"/>
              <a:t>), в концентрированном растворе хлорида </a:t>
            </a:r>
            <a:r>
              <a:rPr lang="ru-RU" dirty="0" smtClean="0"/>
              <a:t>цинка </a:t>
            </a:r>
            <a:r>
              <a:rPr lang="ru-RU" dirty="0"/>
              <a:t>и концентрированном растворе </a:t>
            </a:r>
            <a:r>
              <a:rPr lang="ru-RU" dirty="0" smtClean="0"/>
              <a:t>серной кислоты.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029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Глюкозу используют при </a:t>
            </a:r>
            <a:r>
              <a:rPr lang="ru-RU" dirty="0" smtClean="0"/>
              <a:t>интоксикации </a:t>
            </a:r>
            <a:r>
              <a:rPr lang="ru-RU" dirty="0"/>
              <a:t>(например, при пищевом отравлении или деятельности инфекции), вводят внутривенно </a:t>
            </a:r>
            <a:r>
              <a:rPr lang="ru-RU" dirty="0" err="1"/>
              <a:t>струйно</a:t>
            </a:r>
            <a:r>
              <a:rPr lang="ru-RU" dirty="0"/>
              <a:t> и </a:t>
            </a:r>
            <a:r>
              <a:rPr lang="ru-RU" dirty="0" err="1"/>
              <a:t>капельно</a:t>
            </a:r>
            <a:r>
              <a:rPr lang="ru-RU" dirty="0"/>
              <a:t>, так как она является универсальным антитоксическим средством. Также препараты на основе глюкозы и сама глюкоза используется эндокринологами при определении наличия и типа сахарного диабета у человека (в виде стресс теста на вывод повышенного количества глюкозы из организма)</a:t>
            </a:r>
          </a:p>
        </p:txBody>
      </p:sp>
    </p:spTree>
    <p:extLst>
      <p:ext uri="{BB962C8B-B14F-4D97-AF65-F5344CB8AC3E}">
        <p14:creationId xmlns:p14="http://schemas.microsoft.com/office/powerpoint/2010/main" val="2499921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40</TotalTime>
  <Words>313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Паркет</vt:lpstr>
      <vt:lpstr>Презентация</vt:lpstr>
      <vt:lpstr>Глюкоза</vt:lpstr>
      <vt:lpstr>Строение молекулы</vt:lpstr>
      <vt:lpstr>Химические свойства</vt:lpstr>
      <vt:lpstr>Физические свойства</vt:lpstr>
      <vt:lpstr>Применение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Home</dc:creator>
  <cp:lastModifiedBy>Home</cp:lastModifiedBy>
  <cp:revision>4</cp:revision>
  <dcterms:created xsi:type="dcterms:W3CDTF">2014-01-20T13:09:01Z</dcterms:created>
  <dcterms:modified xsi:type="dcterms:W3CDTF">2014-01-20T13:50:00Z</dcterms:modified>
</cp:coreProperties>
</file>