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610D0-0801-41F2-9FC9-599E16D8C9D2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F6978E-3D01-4661-AE87-33F8F8EFE4A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3AF4-5EDD-435C-A124-1D4A742AAEB1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4476-E9F6-4E48-8B28-B9FBAA52F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3AF4-5EDD-435C-A124-1D4A742AAEB1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4476-E9F6-4E48-8B28-B9FBAA52F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3AF4-5EDD-435C-A124-1D4A742AAEB1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4476-E9F6-4E48-8B28-B9FBAA52F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3AF4-5EDD-435C-A124-1D4A742AAEB1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4476-E9F6-4E48-8B28-B9FBAA52F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3AF4-5EDD-435C-A124-1D4A742AAEB1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4476-E9F6-4E48-8B28-B9FBAA52F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3AF4-5EDD-435C-A124-1D4A742AAEB1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4476-E9F6-4E48-8B28-B9FBAA52F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3AF4-5EDD-435C-A124-1D4A742AAEB1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4476-E9F6-4E48-8B28-B9FBAA52F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3AF4-5EDD-435C-A124-1D4A742AAEB1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4476-E9F6-4E48-8B28-B9FBAA52F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3AF4-5EDD-435C-A124-1D4A742AAEB1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4476-E9F6-4E48-8B28-B9FBAA52F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3AF4-5EDD-435C-A124-1D4A742AAEB1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4476-E9F6-4E48-8B28-B9FBAA52F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93AF4-5EDD-435C-A124-1D4A742AAEB1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674476-E9F6-4E48-8B28-B9FBAA52F4B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893AF4-5EDD-435C-A124-1D4A742AAEB1}" type="datetimeFigureOut">
              <a:rPr lang="ru-RU" smtClean="0"/>
              <a:t>10.10.2012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74476-E9F6-4E48-8B28-B9FBAA52F4B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Admin\Рабочий стол\400_F_1731872_Z3JvalwLZaDsqnyVl46mbmxdoLJl9p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857364"/>
            <a:ext cx="9144000" cy="5000636"/>
          </a:xfrm>
          <a:prstGeom prst="rect">
            <a:avLst/>
          </a:prstGeom>
          <a:noFill/>
        </p:spPr>
      </p:pic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9144000" cy="2357454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 rtl="0"/>
            <a:r>
              <a:rPr lang="ru-RU" sz="9600" i="1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Impact"/>
              </a:rPr>
              <a:t>ВУГЛЕВОДИ</a:t>
            </a:r>
            <a:endParaRPr lang="ru-RU" sz="9600" i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Impac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4337" name="Picture 1" descr="C:\Documents and Settings\Admin\Рабочий стол\c0214e8aa387e47ae3d5c7a1f05dcfc6_6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4338" name="WordArt 2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9144000" cy="664371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9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</a:sp3d>
          </a:bodyPr>
          <a:lstStyle/>
          <a:p>
            <a:pPr algn="ctr" rtl="0"/>
            <a:r>
              <a:rPr lang="ru-RU" sz="8000" kern="10" spc="0" smtClean="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/>
                <a:latin typeface="Arial Black"/>
              </a:rPr>
              <a:t>КРОХМАЛЬ</a:t>
            </a:r>
          </a:p>
          <a:p>
            <a:pPr algn="ctr" rtl="0"/>
            <a:r>
              <a:rPr lang="en-US" sz="8000" kern="10" spc="0" smtClean="0">
                <a:ln w="9525">
                  <a:round/>
                  <a:headEnd/>
                  <a:tailEnd/>
                </a:ln>
                <a:blipFill dpi="0" rotWithShape="0">
                  <a:blip r:embed="rId3"/>
                  <a:srcRect/>
                  <a:tile tx="0" ty="0" sx="100000" sy="100000" flip="none" algn="tl"/>
                </a:blipFill>
                <a:effectLst/>
                <a:latin typeface="Arial Black"/>
              </a:rPr>
              <a:t>C6H10O5</a:t>
            </a:r>
            <a:endParaRPr lang="ru-RU" sz="8000" kern="10" spc="0">
              <a:ln w="9525">
                <a:round/>
                <a:headEnd/>
                <a:tailEnd/>
              </a:ln>
              <a:blipFill dpi="0" rotWithShape="0">
                <a:blip r:embed="rId3"/>
                <a:srcRect/>
                <a:tile tx="0" ty="0" sx="100000" sy="100000" flip="none" algn="tl"/>
              </a:blipFill>
              <a:effectLst/>
              <a:latin typeface="Arial Blac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Documents and Settings\Admin\Рабочий стол\zinkow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2051" name="WordArt 3"/>
          <p:cNvSpPr>
            <a:spLocks noChangeArrowheads="1" noChangeShapeType="1" noTextEdit="1"/>
          </p:cNvSpPr>
          <p:nvPr/>
        </p:nvSpPr>
        <p:spPr bwMode="auto">
          <a:xfrm>
            <a:off x="0" y="1214422"/>
            <a:ext cx="9144000" cy="235585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6000" kern="10" spc="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С</a:t>
            </a:r>
            <a:r>
              <a:rPr lang="en-US" sz="6000" kern="10" spc="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m(H2O)n</a:t>
            </a:r>
            <a:endParaRPr lang="ru-RU" sz="6000" kern="10" spc="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Documents and Settings\Admin\Рабочий стол\323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9144000" cy="157161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 rtl="0"/>
            <a:r>
              <a:rPr lang="ru-RU" sz="5400" i="1" kern="10" spc="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ДО СКЛАДУ ВУГЛЕВОДIВ ВХОДЯТЬ ТIЛЬКИ </a:t>
            </a:r>
            <a:endParaRPr lang="ru-RU" sz="5400" i="1" kern="10" spc="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80000"/>
                  </a:srgbClr>
                </a:outerShdw>
              </a:effectLst>
              <a:latin typeface="Impact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1390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9" name="WordArt 7"/>
          <p:cNvSpPr>
            <a:spLocks noChangeArrowheads="1" noChangeShapeType="1" noTextEdit="1"/>
          </p:cNvSpPr>
          <p:nvPr/>
        </p:nvSpPr>
        <p:spPr bwMode="auto">
          <a:xfrm>
            <a:off x="0" y="4572008"/>
            <a:ext cx="9144000" cy="157163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091"/>
              </a:avLst>
            </a:prstTxWarp>
          </a:bodyPr>
          <a:lstStyle/>
          <a:p>
            <a:pPr algn="ctr" rtl="0"/>
            <a:r>
              <a:rPr lang="ru-RU" sz="7200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ВУГЛЕЦЬ, КИСЕНЬ ТА ВОДЕНЬ</a:t>
            </a:r>
            <a:endParaRPr lang="ru-RU" sz="7200" kern="10" spc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481" name="Picture 1" descr="C:\Documents and Settings\Admin\Рабочий стол\4974_html_2e1283e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0482" name="WordArt 2"/>
          <p:cNvSpPr>
            <a:spLocks noChangeArrowheads="1" noChangeShapeType="1" noTextEdit="1"/>
          </p:cNvSpPr>
          <p:nvPr/>
        </p:nvSpPr>
        <p:spPr bwMode="auto">
          <a:xfrm>
            <a:off x="3357554" y="42863"/>
            <a:ext cx="5786446" cy="6815137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 rtl="0"/>
            <a:r>
              <a:rPr lang="ru-RU" sz="48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Impact"/>
              </a:rPr>
              <a:t>ВУГЛЕВОДИ:</a:t>
            </a:r>
          </a:p>
          <a:p>
            <a:pPr algn="ctr" rtl="0"/>
            <a:r>
              <a:rPr lang="ru-RU" sz="48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Impact"/>
              </a:rPr>
              <a:t>   1) МОНОСАХАРИДИ</a:t>
            </a:r>
          </a:p>
          <a:p>
            <a:pPr algn="ctr" rtl="0"/>
            <a:r>
              <a:rPr lang="ru-RU" sz="48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Impact"/>
              </a:rPr>
              <a:t>   2) ДИСАХАРИДИ</a:t>
            </a:r>
          </a:p>
          <a:p>
            <a:pPr algn="ctr" rtl="0"/>
            <a:r>
              <a:rPr lang="ru-RU" sz="4800" kern="10" spc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Impact"/>
              </a:rPr>
              <a:t>   3) ПОЛIСАХАРИДИ</a:t>
            </a:r>
            <a:endParaRPr lang="ru-RU" sz="4800" kern="10" spc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effectLst/>
              <a:latin typeface="Impac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8433" name="Picture 1" descr="C:\Documents and Settings\Admin\Рабочий стол\che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929718" cy="6858000"/>
          </a:xfrm>
          <a:prstGeom prst="rect">
            <a:avLst/>
          </a:prstGeom>
          <a:noFill/>
        </p:spPr>
      </p:pic>
      <p:sp>
        <p:nvSpPr>
          <p:cNvPr id="18434" name="WordArt 2"/>
          <p:cNvSpPr>
            <a:spLocks noChangeArrowheads="1" noChangeShapeType="1" noTextEdit="1"/>
          </p:cNvSpPr>
          <p:nvPr/>
        </p:nvSpPr>
        <p:spPr bwMode="auto">
          <a:xfrm>
            <a:off x="0" y="2000240"/>
            <a:ext cx="9144000" cy="3313103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 rtl="0"/>
            <a:r>
              <a:rPr lang="ru-RU" sz="8000" b="1" i="1" kern="10" spc="-80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МОНОСАХАРИДИ</a:t>
            </a:r>
            <a:endParaRPr lang="ru-RU" sz="8000" b="1" i="1" kern="10" spc="-80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7409" name="Picture 1" descr="C:\Documents and Settings\Admin\Рабочий стол\khimij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7410" name="WordArt 2"/>
          <p:cNvSpPr>
            <a:spLocks noChangeArrowheads="1" noChangeShapeType="1" noTextEdit="1"/>
          </p:cNvSpPr>
          <p:nvPr/>
        </p:nvSpPr>
        <p:spPr bwMode="auto">
          <a:xfrm>
            <a:off x="0" y="1"/>
            <a:ext cx="9144000" cy="38306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endParaRPr lang="ru-RU" sz="8000" i="1" kern="10" spc="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17411" name="WordArt 3"/>
          <p:cNvSpPr>
            <a:spLocks noChangeArrowheads="1" noChangeShapeType="1" noTextEdit="1"/>
          </p:cNvSpPr>
          <p:nvPr/>
        </p:nvSpPr>
        <p:spPr bwMode="auto">
          <a:xfrm>
            <a:off x="0" y="1"/>
            <a:ext cx="9144000" cy="6858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8000" kern="10" spc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ГЛЮКОЗА</a:t>
            </a:r>
          </a:p>
          <a:p>
            <a:pPr algn="ctr" rtl="0"/>
            <a:r>
              <a:rPr lang="en-US" sz="8000" kern="10" spc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C6H12O6</a:t>
            </a:r>
            <a:endParaRPr lang="ru-RU" sz="8000" kern="10" spc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9457" name="Picture 1" descr="C:\Documents and Settings\Admin\Рабочий стол\chemist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9458" name="WordArt 2"/>
          <p:cNvSpPr>
            <a:spLocks noChangeArrowheads="1" noChangeShapeType="1" noTextEdit="1"/>
          </p:cNvSpPr>
          <p:nvPr/>
        </p:nvSpPr>
        <p:spPr bwMode="auto">
          <a:xfrm>
            <a:off x="0" y="0"/>
            <a:ext cx="9144000" cy="29479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8000" i="1" kern="10" spc="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дисахариди</a:t>
            </a:r>
            <a:endParaRPr lang="ru-RU" sz="8000" i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5" name="Picture 1" descr="C:\Documents and Settings\Admin\Рабочий стол\1295339679foto1_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16386" name="WordArt 2"/>
          <p:cNvSpPr>
            <a:spLocks noChangeArrowheads="1" noChangeShapeType="1" noTextEdit="1"/>
          </p:cNvSpPr>
          <p:nvPr/>
        </p:nvSpPr>
        <p:spPr bwMode="auto">
          <a:xfrm>
            <a:off x="1" y="500042"/>
            <a:ext cx="9143999" cy="5845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8000" kern="10" spc="1601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 Black"/>
              </a:rPr>
              <a:t>САХАРОЗА</a:t>
            </a:r>
          </a:p>
          <a:p>
            <a:pPr algn="ctr" rtl="0"/>
            <a:r>
              <a:rPr lang="ru-RU" sz="8000" kern="10" spc="1601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 Black"/>
              </a:rPr>
              <a:t>С12</a:t>
            </a:r>
            <a:r>
              <a:rPr lang="en-US" sz="8000" kern="10" spc="1601" smtClean="0">
                <a:ln w="9525">
                  <a:noFill/>
                  <a:round/>
                  <a:headEnd/>
                  <a:tailEnd/>
                </a:ln>
                <a:gradFill rotWithShape="0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80000"/>
                    </a:srgbClr>
                  </a:outerShdw>
                </a:effectLst>
                <a:latin typeface="Arial Black"/>
              </a:rPr>
              <a:t>H22O11</a:t>
            </a:r>
            <a:endParaRPr lang="ru-RU" sz="8000" kern="10" spc="1601">
              <a:ln w="9525">
                <a:noFill/>
                <a:round/>
                <a:headEnd/>
                <a:tailEnd/>
              </a:ln>
              <a:gradFill rotWithShape="0">
                <a:gsLst>
                  <a:gs pos="0">
                    <a:srgbClr val="AAAAAA"/>
                  </a:gs>
                  <a:gs pos="100000">
                    <a:srgbClr val="FFFFFF"/>
                  </a:gs>
                </a:gsLst>
                <a:lin ang="5400000" scaled="1"/>
              </a:gradFill>
              <a:effectLst>
                <a:outerShdw dist="45791" dir="3378596" algn="ctr" rotWithShape="0">
                  <a:srgbClr val="4D4D4D">
                    <a:alpha val="80000"/>
                  </a:srgbClr>
                </a:outerShdw>
              </a:effectLst>
              <a:latin typeface="Arial Blac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5361" name="Picture 1" descr="C:\Documents and Settings\Admin\Рабочий стол\j03959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3999" cy="6858000"/>
          </a:xfrm>
          <a:prstGeom prst="rect">
            <a:avLst/>
          </a:prstGeom>
          <a:noFill/>
        </p:spPr>
      </p:pic>
      <p:sp>
        <p:nvSpPr>
          <p:cNvPr id="15362" name="WordArt 2"/>
          <p:cNvSpPr>
            <a:spLocks noChangeArrowheads="1" noChangeShapeType="1" noTextEdit="1"/>
          </p:cNvSpPr>
          <p:nvPr/>
        </p:nvSpPr>
        <p:spPr bwMode="auto">
          <a:xfrm>
            <a:off x="0" y="336550"/>
            <a:ext cx="9144000" cy="4664086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9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 rtl="0"/>
            <a:r>
              <a:rPr lang="ru-RU" sz="7200" i="1" kern="10" spc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effectLst/>
                <a:latin typeface="Impact"/>
              </a:rPr>
              <a:t>ПОЛ</a:t>
            </a:r>
            <a:r>
              <a:rPr lang="en-US" sz="7200" i="1" kern="10" spc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effectLst/>
                <a:latin typeface="Impact"/>
              </a:rPr>
              <a:t>I</a:t>
            </a:r>
            <a:r>
              <a:rPr lang="ru-RU" sz="7200" i="1" kern="10" spc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effectLst/>
                <a:latin typeface="Impact"/>
              </a:rPr>
              <a:t>САХАРИДИ</a:t>
            </a:r>
            <a:endParaRPr lang="ru-RU" sz="7200" i="1" kern="10" spc="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effectLst/>
              <a:latin typeface="Impac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39</Words>
  <Application>Microsoft Office PowerPoint</Application>
  <PresentationFormat>Экран (4:3)</PresentationFormat>
  <Paragraphs>17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</cp:revision>
  <dcterms:created xsi:type="dcterms:W3CDTF">2012-10-10T13:58:13Z</dcterms:created>
  <dcterms:modified xsi:type="dcterms:W3CDTF">2012-10-10T14:32:44Z</dcterms:modified>
</cp:coreProperties>
</file>