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4" r:id="rId8"/>
    <p:sldId id="263" r:id="rId9"/>
    <p:sldId id="262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9FFDB"/>
    <a:srgbClr val="EDDDFF"/>
    <a:srgbClr val="FFF0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5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0DD">
            <a:alpha val="6980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2438400"/>
          </a:xfrm>
          <a:noFill/>
          <a:ln>
            <a:solidFill>
              <a:schemeClr val="bg1">
                <a:lumMod val="50000"/>
              </a:schemeClr>
            </a:solidFill>
          </a:ln>
        </p:spPr>
        <p:txBody>
          <a:bodyPr>
            <a:noAutofit/>
          </a:bodyPr>
          <a:lstStyle/>
          <a:p>
            <a:r>
              <a:rPr lang="uk-UA" sz="5400" smtClean="0">
                <a:latin typeface="Book Antiqua" pitchFamily="18" charset="0"/>
              </a:rPr>
              <a:t>Презентація на тему “Дмитро Іванович Менделєєв”</a:t>
            </a:r>
            <a:endParaRPr lang="ru-RU" sz="5400">
              <a:latin typeface="Book Antiqu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57400" y="3886200"/>
            <a:ext cx="6400800" cy="1143000"/>
          </a:xfrm>
          <a:noFill/>
          <a:ln>
            <a:solidFill>
              <a:schemeClr val="bg1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algn="r"/>
            <a:endParaRPr lang="ru-RU" sz="2800" dirty="0">
              <a:solidFill>
                <a:schemeClr val="tx1"/>
              </a:solidFill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3400" y="2286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smtClean="0">
                <a:latin typeface="Book Antiqua" pitchFamily="18" charset="0"/>
              </a:rPr>
              <a:t>Помер Менделєєв Дмитро Іванович 2 листопада 1907 р.</a:t>
            </a:r>
            <a:endParaRPr lang="ru-RU">
              <a:latin typeface="Book Antiqua" pitchFamily="18" charset="0"/>
            </a:endParaRPr>
          </a:p>
        </p:txBody>
      </p:sp>
      <p:pic>
        <p:nvPicPr>
          <p:cNvPr id="5" name="Рисунок 4" descr="Dmitri_Mendeleev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52600" y="1371600"/>
            <a:ext cx="5715000" cy="5046659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362200"/>
            <a:ext cx="8610600" cy="1524000"/>
          </a:xfrm>
        </p:spPr>
        <p:txBody>
          <a:bodyPr/>
          <a:lstStyle/>
          <a:p>
            <a:r>
              <a:rPr lang="uk-UA" smtClean="0">
                <a:latin typeface="Book Antiqua" pitchFamily="18" charset="0"/>
              </a:rPr>
              <a:t>Дякую за увагу </a:t>
            </a:r>
            <a:r>
              <a:rPr lang="uk-UA" smtClean="0">
                <a:latin typeface="Book Antiqua" pitchFamily="18" charset="0"/>
                <a:sym typeface="Wingdings" pitchFamily="2" charset="2"/>
              </a:rPr>
              <a:t> </a:t>
            </a:r>
            <a:endParaRPr lang="ru-RU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4600" y="0"/>
            <a:ext cx="4191000" cy="1143000"/>
          </a:xfrm>
        </p:spPr>
        <p:txBody>
          <a:bodyPr/>
          <a:lstStyle/>
          <a:p>
            <a:r>
              <a:rPr lang="uk-UA" smtClean="0">
                <a:latin typeface="Book Antiqua" pitchFamily="18" charset="0"/>
              </a:rPr>
              <a:t>Біографія</a:t>
            </a:r>
            <a:endParaRPr lang="ru-RU">
              <a:latin typeface="Book Antiqu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52400" y="914400"/>
            <a:ext cx="4191000" cy="5486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smtClean="0">
                <a:latin typeface="Book Antiqua" pitchFamily="18" charset="0"/>
              </a:rPr>
              <a:t>Менделєєв Дмитро Іванович (1834-1907), російський хімік, різнобічний учений, педагог. Найзначніше відкриття – у 1869 році відкрив періодичний закон хімічних елементів (основний закон природознавства). Член багатьох академій наук і наукових товариств. Один із засновників Російського фізико-хімічного товариства.</a:t>
            </a:r>
            <a:endParaRPr lang="ru-RU" sz="2400">
              <a:latin typeface="Book Antiqua" pitchFamily="18" charset="0"/>
            </a:endParaRPr>
          </a:p>
        </p:txBody>
      </p:sp>
      <p:pic>
        <p:nvPicPr>
          <p:cNvPr id="6" name="Содержимое 5" descr="5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181600" y="1066800"/>
            <a:ext cx="3481006" cy="4752227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" y="1600200"/>
            <a:ext cx="8229600" cy="4525963"/>
          </a:xfrm>
        </p:spPr>
        <p:txBody>
          <a:bodyPr>
            <a:noAutofit/>
          </a:bodyPr>
          <a:lstStyle/>
          <a:p>
            <a:pPr marL="742950" indent="-742950">
              <a:buNone/>
            </a:pPr>
            <a:r>
              <a:rPr lang="ru-RU" sz="3600" smtClean="0">
                <a:latin typeface="Book Antiqua" pitchFamily="18" charset="0"/>
              </a:rPr>
              <a:t>Народився в лютому 1834 р. у місті Тобольську і був останньою, сімнадцятою дитиною в сім'ї директора Тобольської гімназії Івана Павловича Менделєєва і його дружини Марії Дмитрівни</a:t>
            </a:r>
            <a:r>
              <a:rPr lang="ru-RU" smtClean="0">
                <a:latin typeface="Book Antiqua" pitchFamily="18" charset="0"/>
              </a:rPr>
              <a:t>.</a:t>
            </a:r>
            <a:endParaRPr lang="ru-RU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>
                <a:latin typeface="Book Antiqua" pitchFamily="18" charset="0"/>
              </a:rPr>
              <a:t>Батьки Дмитра Менделєєва</a:t>
            </a:r>
            <a:endParaRPr lang="ru-RU">
              <a:latin typeface="Book Antiqua" pitchFamily="18" charset="0"/>
            </a:endParaRPr>
          </a:p>
        </p:txBody>
      </p:sp>
      <p:pic>
        <p:nvPicPr>
          <p:cNvPr id="4" name="Содержимое 3" descr="426px-MendeleevIP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14400" y="1524000"/>
            <a:ext cx="3329214" cy="4689033"/>
          </a:xfrm>
        </p:spPr>
      </p:pic>
      <p:pic>
        <p:nvPicPr>
          <p:cNvPr id="5" name="Рисунок 4" descr="428px-MendeleevaM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95800" y="1524000"/>
            <a:ext cx="3352800" cy="4700187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609600"/>
            <a:ext cx="4419600" cy="5516563"/>
          </a:xfrm>
        </p:spPr>
        <p:txBody>
          <a:bodyPr/>
          <a:lstStyle/>
          <a:p>
            <a:pPr>
              <a:buNone/>
            </a:pPr>
            <a:r>
              <a:rPr lang="ru-RU" smtClean="0">
                <a:latin typeface="Book Antiqua" pitchFamily="18" charset="0"/>
              </a:rPr>
              <a:t>Закінчив Гл.педагогічний інститут в Петербурзі (1855). Закінчив його з медаллю.В 1855-1856 р. учитель гімназії при Гімислівським ліцеї в Одесі. В 1857-1890 викладав в Петербурзькому університеті.</a:t>
            </a:r>
            <a:endParaRPr lang="ru-RU">
              <a:latin typeface="Book Antiqua" pitchFamily="18" charset="0"/>
            </a:endParaRPr>
          </a:p>
        </p:txBody>
      </p:sp>
      <p:pic>
        <p:nvPicPr>
          <p:cNvPr id="6" name="Содержимое 5" descr="27517_or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953000" y="762000"/>
            <a:ext cx="3860118" cy="495300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>
                <a:latin typeface="Book Antiqua" pitchFamily="18" charset="0"/>
              </a:rPr>
              <a:t>Научне відкриття</a:t>
            </a:r>
            <a:endParaRPr lang="ru-RU">
              <a:latin typeface="Book Antiqua" pitchFamily="18" charset="0"/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mtClean="0">
                <a:latin typeface="Book Antiqua" pitchFamily="18" charset="0"/>
              </a:rPr>
              <a:t>Вершиною наукової творчості Менделєєва було його відкриття одного з фундаментальних законів природи, названого періодичним законом Д. І. Менделєєва.</a:t>
            </a:r>
            <a:endParaRPr lang="ru-RU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smtClean="0">
                <a:latin typeface="Book Antiqua" pitchFamily="18" charset="0"/>
              </a:rPr>
              <a:t>Перший рукописний варіант періодичного закону</a:t>
            </a:r>
            <a:endParaRPr lang="ru-RU" sz="3200">
              <a:latin typeface="Book Antiqua" pitchFamily="18" charset="0"/>
            </a:endParaRPr>
          </a:p>
        </p:txBody>
      </p:sp>
      <p:pic>
        <p:nvPicPr>
          <p:cNvPr id="4" name="Содержимое 3" descr="Mendeleev_law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95600" y="1447800"/>
            <a:ext cx="3642716" cy="5257800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792162"/>
          </a:xfrm>
        </p:spPr>
        <p:txBody>
          <a:bodyPr>
            <a:noAutofit/>
          </a:bodyPr>
          <a:lstStyle/>
          <a:p>
            <a:r>
              <a:rPr lang="uk-UA" sz="3600" smtClean="0">
                <a:latin typeface="Book Antiqua" pitchFamily="18" charset="0"/>
              </a:rPr>
              <a:t>Тогочасний варіант з автографом Менделєєва </a:t>
            </a:r>
            <a:endParaRPr lang="ru-RU" sz="3600">
              <a:latin typeface="Book Antiqua" pitchFamily="18" charset="0"/>
            </a:endParaRPr>
          </a:p>
        </p:txBody>
      </p:sp>
      <p:pic>
        <p:nvPicPr>
          <p:cNvPr id="4" name="Содержимое 3" descr="38362015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43000" y="1219200"/>
            <a:ext cx="7010400" cy="5527701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>
                <a:latin typeface="Book Antiqua" pitchFamily="18" charset="0"/>
              </a:rPr>
              <a:t>Сучасний вигляд</a:t>
            </a:r>
            <a:endParaRPr lang="ru-RU">
              <a:latin typeface="Book Antiqua" pitchFamily="18" charset="0"/>
            </a:endParaRPr>
          </a:p>
        </p:txBody>
      </p:sp>
      <p:pic>
        <p:nvPicPr>
          <p:cNvPr id="4" name="Содержимое 3" descr="mendeleev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66800" y="1447800"/>
            <a:ext cx="7086600" cy="5059832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165</Words>
  <Application>Microsoft Office PowerPoint</Application>
  <PresentationFormat>Экран (4:3)</PresentationFormat>
  <Paragraphs>13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Office Theme</vt:lpstr>
      <vt:lpstr>Презентація на тему “Дмитро Іванович Менделєєв”</vt:lpstr>
      <vt:lpstr>Біографія</vt:lpstr>
      <vt:lpstr>Презентация PowerPoint</vt:lpstr>
      <vt:lpstr>Батьки Дмитра Менделєєва</vt:lpstr>
      <vt:lpstr>Презентация PowerPoint</vt:lpstr>
      <vt:lpstr>Научне відкриття</vt:lpstr>
      <vt:lpstr>Перший рукописний варіант періодичного закону</vt:lpstr>
      <vt:lpstr>Тогочасний варіант з автографом Менделєєва </vt:lpstr>
      <vt:lpstr>Сучасний вигляд</vt:lpstr>
      <vt:lpstr>Презентация PowerPoint</vt:lpstr>
      <vt:lpstr>Дякую за увагу 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на тему “Дмитро Іванович Менделєєв”</dc:title>
  <dc:creator>_</dc:creator>
  <cp:lastModifiedBy>Dasha</cp:lastModifiedBy>
  <cp:revision>8</cp:revision>
  <dcterms:created xsi:type="dcterms:W3CDTF">2014-02-04T17:52:57Z</dcterms:created>
  <dcterms:modified xsi:type="dcterms:W3CDTF">2015-01-27T20:32:05Z</dcterms:modified>
</cp:coreProperties>
</file>