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7" r:id="rId3"/>
    <p:sldId id="260" r:id="rId4"/>
    <p:sldId id="261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30D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0" autoAdjust="0"/>
    <p:restoredTop sz="94400" autoAdjust="0"/>
  </p:normalViewPr>
  <p:slideViewPr>
    <p:cSldViewPr>
      <p:cViewPr varScale="1">
        <p:scale>
          <a:sx n="103" d="100"/>
          <a:sy n="103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8300B0-DF92-48E2-94B3-37C8385057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243EE1-61D9-4C00-AC78-8E38E43478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7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7CE3A-8A95-4EA9-9187-736D2838A6C6}" type="slidenum">
              <a:rPr lang="ru-RU"/>
              <a:pPr/>
              <a:t>1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84191-E389-442C-BDBE-2FCD39D12DB3}" type="slidenum">
              <a:rPr lang="ru-RU"/>
              <a:pPr/>
              <a:t>3</a:t>
            </a:fld>
            <a:endParaRPr 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04669-EBE1-48D2-953C-F9BD79DFCB87}" type="slidenum">
              <a:rPr lang="ru-RU"/>
              <a:pPr/>
              <a:t>4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740DA5-230F-4133-915C-C13EB964A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8FDD-8E8D-485F-9CA7-042B351AB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6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A850-6838-4622-A2C7-D7D6E34C8D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97D3C24-5C00-4649-849E-6307F78996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2CCC-AC01-425E-B9E7-EA224F6EB3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E98EF-995E-4BAD-96B4-534DA4FA95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D0EB4-A80F-40A4-AB8A-A6F4FEACCB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9070-89C1-4747-AABB-2DD418DDA2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9D4A-F2D3-4FD7-BF8A-A3A784C071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1C4E-5947-4A4D-9C16-40622059E7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7DDA-6249-43F7-ACDE-BE3C32F05D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1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931A-867D-44E3-8CB2-96B9087E9F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935AFE-D6D9-4AE1-8EA0-8DC9DD7854C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8138864" cy="2058144"/>
          </a:xfrm>
          <a:prstGeom prst="blockArc">
            <a:avLst/>
          </a:prstGeom>
        </p:spPr>
        <p:txBody>
          <a:bodyPr/>
          <a:lstStyle/>
          <a:p>
            <a:r>
              <a:rPr lang="ru-RU" sz="88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Миюч</a:t>
            </a:r>
            <a:r>
              <a:rPr lang="uk-UA" sz="8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 засоби</a:t>
            </a:r>
            <a:endParaRPr lang="ru-RU" sz="8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5704" y="5373216"/>
            <a:ext cx="3988296" cy="906760"/>
          </a:xfrm>
        </p:spPr>
        <p:txBody>
          <a:bodyPr/>
          <a:lstStyle/>
          <a:p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Виконала учениця 9-А класу,</a:t>
            </a:r>
          </a:p>
          <a:p>
            <a:r>
              <a:rPr lang="uk-UA" sz="2000" dirty="0" err="1" smtClean="0">
                <a:solidFill>
                  <a:schemeClr val="accent4">
                    <a:lumMod val="10000"/>
                  </a:schemeClr>
                </a:solidFill>
              </a:rPr>
              <a:t>Велітченко</a:t>
            </a:r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 Юлія</a:t>
            </a:r>
            <a:endParaRPr 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7266" l="40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249">
            <a:off x="-335693" y="466765"/>
            <a:ext cx="3046635" cy="4561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0" b="94000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">
            <a:off x="1067424" y="480039"/>
            <a:ext cx="2767503" cy="5863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155679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Миючі</a:t>
            </a:r>
            <a:r>
              <a:rPr lang="ru-RU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чистими</a:t>
            </a:r>
            <a:r>
              <a:rPr lang="ru-RU" sz="2400" dirty="0" smtClean="0"/>
              <a:t>.        </a:t>
            </a:r>
          </a:p>
          <a:p>
            <a:r>
              <a:rPr lang="ru-RU" sz="2400" dirty="0" smtClean="0"/>
              <a:t> Мило - один з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миючих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. Але коли ми говоримо «мило», то </a:t>
            </a:r>
            <a:r>
              <a:rPr lang="ru-RU" sz="2400" dirty="0" err="1" smtClean="0"/>
              <a:t>маємо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увазі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приготовану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натуральних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А коли ми говоримо «</a:t>
            </a:r>
            <a:r>
              <a:rPr lang="ru-RU" sz="2400" dirty="0" err="1" smtClean="0"/>
              <a:t>миючий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засіб</a:t>
            </a:r>
            <a:r>
              <a:rPr lang="ru-RU" sz="2400" dirty="0" smtClean="0"/>
              <a:t>», то </a:t>
            </a:r>
            <a:r>
              <a:rPr lang="ru-RU" sz="2400" dirty="0" err="1" smtClean="0"/>
              <a:t>маємо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увазі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виготовлену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35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 синтетичних миючих засобів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828800" y="19812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/>
              <a:t>1. </a:t>
            </a:r>
            <a:r>
              <a:rPr lang="ru-RU" sz="2400" b="1" dirty="0" err="1" smtClean="0"/>
              <a:t>Нафтопродукти</a:t>
            </a:r>
            <a:r>
              <a:rPr lang="ru-RU" sz="2400" b="1" dirty="0" smtClean="0"/>
              <a:t>, смола</a:t>
            </a:r>
            <a:endParaRPr lang="ru-RU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828800" y="28956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/>
              <a:t>2. </a:t>
            </a:r>
            <a:r>
              <a:rPr lang="ru-RU" sz="2400" b="1" dirty="0" err="1" smtClean="0"/>
              <a:t>Жири</a:t>
            </a:r>
            <a:endParaRPr lang="ru-RU" sz="2400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828800" y="3833091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/>
              <a:t>3. </a:t>
            </a:r>
            <a:r>
              <a:rPr lang="ru-RU" sz="2400" b="1" dirty="0" err="1" smtClean="0"/>
              <a:t>Спирти</a:t>
            </a:r>
            <a:endParaRPr lang="ru-RU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1828800" y="47244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/>
              <a:t>4. </a:t>
            </a:r>
            <a:r>
              <a:rPr lang="ru-RU" sz="2400" b="1" dirty="0" smtClean="0"/>
              <a:t>Вода</a:t>
            </a:r>
            <a:endParaRPr lang="ru-RU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4" b="95759" l="9877" r="10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62" y="2856037"/>
            <a:ext cx="2962656" cy="4096512"/>
          </a:xfrm>
          <a:prstGeom prst="rect">
            <a:avLst/>
          </a:prstGeom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20241944">
            <a:off x="2325495" y="2274423"/>
            <a:ext cx="6853237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4371583" y="1811148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2674069" y="4615646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5940152" y="4185953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7495710" y="1064433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563924" y="2150547"/>
            <a:ext cx="899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2"/>
                </a:solidFill>
                <a:latin typeface="Verdana" pitchFamily="34" charset="0"/>
              </a:rPr>
              <a:t>Спирт</a:t>
            </a:r>
            <a:endParaRPr lang="ru-RU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537466" y="1430018"/>
            <a:ext cx="1338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2"/>
                </a:solidFill>
                <a:latin typeface="Verdana" pitchFamily="34" charset="0"/>
              </a:rPr>
              <a:t>Рідкий водень</a:t>
            </a:r>
            <a:endParaRPr lang="ru-RU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014061" y="4581128"/>
            <a:ext cx="1199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2"/>
                </a:solidFill>
                <a:latin typeface="Verdana" pitchFamily="34" charset="0"/>
              </a:rPr>
              <a:t>Сірчана </a:t>
            </a:r>
          </a:p>
          <a:p>
            <a:pPr eaLnBrk="0" hangingPunct="0"/>
            <a:r>
              <a:rPr lang="uk-UA" dirty="0" smtClean="0">
                <a:solidFill>
                  <a:schemeClr val="bg2"/>
                </a:solidFill>
                <a:latin typeface="Verdana" pitchFamily="34" charset="0"/>
              </a:rPr>
              <a:t>кислота</a:t>
            </a:r>
            <a:endParaRPr lang="ru-RU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000929" y="5007560"/>
            <a:ext cx="747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2"/>
                </a:solidFill>
                <a:latin typeface="Verdana" pitchFamily="34" charset="0"/>
              </a:rPr>
              <a:t>Луги</a:t>
            </a:r>
            <a:endParaRPr lang="ru-RU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02976" y="1340748"/>
            <a:ext cx="3112368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/>
              <a:t>Жири можуть оброблятися:</a:t>
            </a:r>
            <a:endParaRPr lang="ru-RU" sz="2800" b="1" dirty="0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invGray">
          <a:xfrm>
            <a:off x="3059832" y="2335213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388" name="AutoShape 28"/>
          <p:cNvCxnSpPr>
            <a:cxnSpLocks noChangeShapeType="1"/>
          </p:cNvCxnSpPr>
          <p:nvPr/>
        </p:nvCxnSpPr>
        <p:spPr bwMode="black">
          <a:xfrm flipH="1">
            <a:off x="1043707" y="2335213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792162"/>
          </a:xfrm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миючих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засобів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588066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/>
              <a:t>Миючі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вуглеводневого</a:t>
            </a:r>
            <a:r>
              <a:rPr lang="ru-RU" sz="2400" dirty="0" smtClean="0"/>
              <a:t> радикалу і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58"/>
            <a:ext cx="4340461" cy="3271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3555320"/>
            <a:ext cx="3540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Алкілкарбонати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(мила)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8996" y="4221088"/>
            <a:ext cx="2251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2.Алкілсульфати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1999" y="4791658"/>
            <a:ext cx="2597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3. </a:t>
            </a:r>
            <a:r>
              <a:rPr lang="ru-RU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Алкілсульфонати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1999" y="5373216"/>
            <a:ext cx="4090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4.Катіоноактивні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миючі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речовини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1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FF5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Миючі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домашня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безпека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3338291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3851920" y="177281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atin typeface="+mn-lt"/>
              </a:rPr>
              <a:t>Недбале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поводження</a:t>
            </a:r>
            <a:r>
              <a:rPr lang="ru-RU" dirty="0" smtClean="0">
                <a:latin typeface="+mn-lt"/>
              </a:rPr>
              <a:t> з </a:t>
            </a:r>
            <a:r>
              <a:rPr lang="ru-RU" dirty="0" err="1" smtClean="0">
                <a:latin typeface="+mn-lt"/>
              </a:rPr>
              <a:t>токсичними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речовинами</a:t>
            </a:r>
            <a:r>
              <a:rPr lang="ru-RU" dirty="0" smtClean="0">
                <a:latin typeface="+mn-lt"/>
              </a:rPr>
              <a:t> не </a:t>
            </a:r>
            <a:r>
              <a:rPr lang="ru-RU" dirty="0" err="1" smtClean="0">
                <a:latin typeface="+mn-lt"/>
              </a:rPr>
              <a:t>може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залишитися</a:t>
            </a:r>
            <a:r>
              <a:rPr lang="ru-RU" dirty="0" smtClean="0">
                <a:latin typeface="+mn-lt"/>
              </a:rPr>
              <a:t> без </a:t>
            </a:r>
            <a:r>
              <a:rPr lang="ru-RU" dirty="0" err="1" smtClean="0">
                <a:latin typeface="+mn-lt"/>
              </a:rPr>
              <a:t>наслідків</a:t>
            </a:r>
            <a:r>
              <a:rPr lang="ru-RU" dirty="0" smtClean="0">
                <a:latin typeface="+mn-lt"/>
              </a:rPr>
              <a:t>. У </a:t>
            </a:r>
            <a:r>
              <a:rPr lang="ru-RU" dirty="0" err="1" smtClean="0">
                <a:latin typeface="+mn-lt"/>
              </a:rPr>
              <a:t>складі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миючих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засобів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присутні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такі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шкідливі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речовини</a:t>
            </a:r>
            <a:r>
              <a:rPr lang="ru-RU" dirty="0" smtClean="0">
                <a:latin typeface="+mn-lt"/>
              </a:rPr>
              <a:t>, як: хлор, </a:t>
            </a:r>
            <a:r>
              <a:rPr lang="ru-RU" dirty="0" err="1" smtClean="0">
                <a:latin typeface="+mn-lt"/>
              </a:rPr>
              <a:t>діоксид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сірки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етиленгліколь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поверхнево-активні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речовини</a:t>
            </a:r>
            <a:r>
              <a:rPr lang="ru-RU" dirty="0" smtClean="0">
                <a:latin typeface="+mn-lt"/>
              </a:rPr>
              <a:t> (ПАР)</a:t>
            </a:r>
          </a:p>
          <a:p>
            <a:r>
              <a:rPr lang="uk-UA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І </a:t>
            </a:r>
            <a:r>
              <a:rPr lang="ru-RU" dirty="0" err="1" smtClean="0">
                <a:latin typeface="+mn-lt"/>
              </a:rPr>
              <a:t>це</a:t>
            </a:r>
            <a:r>
              <a:rPr lang="ru-RU" dirty="0" smtClean="0">
                <a:latin typeface="+mn-lt"/>
              </a:rPr>
              <a:t> далеко не </a:t>
            </a:r>
            <a:r>
              <a:rPr lang="ru-RU" dirty="0" err="1" smtClean="0">
                <a:latin typeface="+mn-lt"/>
              </a:rPr>
              <a:t>повний</a:t>
            </a:r>
            <a:r>
              <a:rPr lang="ru-RU" dirty="0" smtClean="0">
                <a:latin typeface="+mn-lt"/>
              </a:rPr>
              <a:t> список </a:t>
            </a:r>
            <a:r>
              <a:rPr lang="ru-RU" dirty="0" err="1" smtClean="0">
                <a:latin typeface="+mn-lt"/>
              </a:rPr>
              <a:t>отруйних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речовин</a:t>
            </a:r>
            <a:r>
              <a:rPr lang="ru-RU" dirty="0" smtClean="0">
                <a:latin typeface="+mn-lt"/>
              </a:rPr>
              <a:t>. </a:t>
            </a:r>
            <a:r>
              <a:rPr lang="ru-RU" dirty="0" err="1" smtClean="0">
                <a:latin typeface="+mn-lt"/>
              </a:rPr>
              <a:t>Багато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які</a:t>
            </a:r>
            <a:r>
              <a:rPr lang="ru-RU" dirty="0" smtClean="0">
                <a:latin typeface="+mn-lt"/>
              </a:rPr>
              <a:t> з них </a:t>
            </a:r>
            <a:r>
              <a:rPr lang="ru-RU" dirty="0" err="1" smtClean="0">
                <a:latin typeface="+mn-lt"/>
              </a:rPr>
              <a:t>представляють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небезпеку</a:t>
            </a:r>
            <a:r>
              <a:rPr lang="ru-RU" dirty="0" smtClean="0">
                <a:latin typeface="+mn-lt"/>
              </a:rPr>
              <a:t>, як для </a:t>
            </a:r>
            <a:r>
              <a:rPr lang="ru-RU" dirty="0" err="1" smtClean="0">
                <a:latin typeface="+mn-lt"/>
              </a:rPr>
              <a:t>людини</a:t>
            </a:r>
            <a:r>
              <a:rPr lang="ru-RU" dirty="0" smtClean="0">
                <a:latin typeface="+mn-lt"/>
              </a:rPr>
              <a:t>, так і для </a:t>
            </a:r>
            <a:r>
              <a:rPr lang="ru-RU" dirty="0" err="1" smtClean="0">
                <a:latin typeface="+mn-lt"/>
              </a:rPr>
              <a:t>навколишнього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середовища</a:t>
            </a:r>
            <a:r>
              <a:rPr lang="ru-RU" dirty="0" smtClean="0">
                <a:latin typeface="+mn-lt"/>
              </a:rPr>
              <a:t>. </a:t>
            </a:r>
          </a:p>
          <a:p>
            <a:r>
              <a:rPr lang="uk-UA" dirty="0">
                <a:latin typeface="+mn-lt"/>
              </a:rPr>
              <a:t> </a:t>
            </a:r>
            <a:r>
              <a:rPr lang="uk-UA" dirty="0" smtClean="0">
                <a:latin typeface="+mn-lt"/>
              </a:rPr>
              <a:t> І, навіть якщо для негайного впливу їх кількості недостатньо, то з часом, накопичуючись в приміщеннях, організмі, навколишньому середовищі вони стають провокуючими факторами розвитку алергій, дерматитів, респіраторних захворювань.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247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обережності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 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використанні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миючих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засобів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723716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віддавати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миючим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засобам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яскраво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вираженого</a:t>
            </a:r>
            <a:r>
              <a:rPr lang="ru-RU" dirty="0" smtClean="0">
                <a:solidFill>
                  <a:schemeClr val="bg1"/>
                </a:solidFill>
              </a:rPr>
              <a:t> запаху;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ополіскувати</a:t>
            </a:r>
            <a:r>
              <a:rPr lang="ru-RU" dirty="0" smtClean="0">
                <a:solidFill>
                  <a:schemeClr val="bg1"/>
                </a:solidFill>
              </a:rPr>
              <a:t> посуд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менше</a:t>
            </a:r>
            <a:r>
              <a:rPr lang="ru-RU" dirty="0" smtClean="0">
                <a:solidFill>
                  <a:schemeClr val="bg1"/>
                </a:solidFill>
              </a:rPr>
              <a:t> 15 секунд у </a:t>
            </a:r>
            <a:r>
              <a:rPr lang="ru-RU" dirty="0" err="1" smtClean="0">
                <a:solidFill>
                  <a:schemeClr val="bg1"/>
                </a:solidFill>
              </a:rPr>
              <a:t>проточній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воді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ретельно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полоскати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одяг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білизну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прання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ніколи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змішувати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звертати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увагу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складі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Віддавати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переваги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засобам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вмістом</a:t>
            </a:r>
            <a:r>
              <a:rPr lang="ru-RU" dirty="0" smtClean="0">
                <a:solidFill>
                  <a:schemeClr val="bg1"/>
                </a:solidFill>
              </a:rPr>
              <a:t> ПАР та </a:t>
            </a:r>
            <a:r>
              <a:rPr lang="ru-RU" dirty="0" err="1" smtClean="0">
                <a:solidFill>
                  <a:schemeClr val="bg1"/>
                </a:solidFill>
              </a:rPr>
              <a:t>фосфатів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5%.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172" y="18854"/>
            <a:ext cx="8229600" cy="79216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вибирати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миючі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196752"/>
            <a:ext cx="4145916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1347733"/>
            <a:ext cx="4241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Миючі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застосовує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господиня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Реклама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послужливо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розповідає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переваги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товарів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категорії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Але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вибрати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Як правило,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дорожчі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бувають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набагато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ефективнішими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того, вони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більшою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мірою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щадять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Вашу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шкіру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90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1.Якісно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миючі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оцінюються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піноутворенням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івень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миючих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повинен бути в межах 5-10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одиниць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3.Обов'язково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стежите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терміном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придатності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Думка про те,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не продукт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харчування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прострочений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засіб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шкідливо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згубна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Буде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страждати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шкіра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рук.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того,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посуд,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контактує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продуктами.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0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4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425</Words>
  <Application>Microsoft Office PowerPoint</Application>
  <PresentationFormat>Экран (4:3)</PresentationFormat>
  <Paragraphs>45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Verdana</vt:lpstr>
      <vt:lpstr>01136795</vt:lpstr>
      <vt:lpstr>Миючі засоби</vt:lpstr>
      <vt:lpstr>Презентация PowerPoint</vt:lpstr>
      <vt:lpstr>Склад синтетичних миючих засобів</vt:lpstr>
      <vt:lpstr> </vt:lpstr>
      <vt:lpstr>Види миючих засобів</vt:lpstr>
      <vt:lpstr>Миючі засоби і домашня безпека</vt:lpstr>
      <vt:lpstr>Правила обережності при використанні миючих засобів</vt:lpstr>
      <vt:lpstr>Як вибирати миючі засоби?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Миючі засоби</dc:title>
  <dc:creator>User</dc:creator>
  <cp:lastModifiedBy>User</cp:lastModifiedBy>
  <cp:revision>6</cp:revision>
  <dcterms:created xsi:type="dcterms:W3CDTF">2013-05-16T16:33:26Z</dcterms:created>
  <dcterms:modified xsi:type="dcterms:W3CDTF">2013-05-16T17:37:08Z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TC011367951049</vt:lpwstr>
  </property>
</Properties>
</file>