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24.02.2014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458200" cy="1222375"/>
          </a:xfrm>
        </p:spPr>
        <p:txBody>
          <a:bodyPr/>
          <a:lstStyle/>
          <a:p>
            <a:r>
              <a:rPr lang="ru-RU" dirty="0" smtClean="0"/>
              <a:t>ДИТИНСТВО ТА ЖИТТЯ Д.</a:t>
            </a:r>
            <a:r>
              <a:rPr lang="uk-UA" dirty="0" smtClean="0"/>
              <a:t>І. МЕНДЕЛЄЄВА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5448" y="2492896"/>
            <a:ext cx="4968552" cy="2880320"/>
          </a:xfrm>
        </p:spPr>
        <p:txBody>
          <a:bodyPr>
            <a:noAutofit/>
          </a:bodyPr>
          <a:lstStyle/>
          <a:p>
            <a:pPr algn="r"/>
            <a:r>
              <a:rPr lang="uk-UA" sz="4000" dirty="0" smtClean="0"/>
              <a:t>Підготував</a:t>
            </a:r>
          </a:p>
          <a:p>
            <a:pPr algn="r"/>
            <a:r>
              <a:rPr lang="uk-UA" sz="4000" dirty="0" smtClean="0"/>
              <a:t>Учень 8-Б класу</a:t>
            </a:r>
          </a:p>
          <a:p>
            <a:pPr algn="r"/>
            <a:r>
              <a:rPr lang="uk-UA" sz="4000" dirty="0" smtClean="0"/>
              <a:t>Воротинцев Артем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uk-UA" b="1" dirty="0" smtClean="0"/>
              <a:t>Д.І.Менделєєв народився 27 січня(8 лютого за новим стилем) 1834 року в сім’ї директора Тобольської чоловічої гімназії. </a:t>
            </a:r>
          </a:p>
          <a:p>
            <a:pPr>
              <a:buNone/>
            </a:pPr>
            <a:r>
              <a:rPr lang="uk-UA" b="1" dirty="0" smtClean="0"/>
              <a:t>Дмитро був сімнадцятою </a:t>
            </a:r>
          </a:p>
          <a:p>
            <a:pPr>
              <a:buNone/>
            </a:pPr>
            <a:r>
              <a:rPr lang="uk-UA" b="1" dirty="0" smtClean="0"/>
              <a:t>дитиною у сім’ї, «мізинцем»,</a:t>
            </a:r>
          </a:p>
          <a:p>
            <a:pPr>
              <a:buNone/>
            </a:pPr>
            <a:r>
              <a:rPr lang="uk-UA" b="1" dirty="0" smtClean="0"/>
              <a:t>як він себе називав. У тому ж </a:t>
            </a:r>
          </a:p>
          <a:p>
            <a:pPr>
              <a:buNone/>
            </a:pPr>
            <a:r>
              <a:rPr lang="uk-UA" b="1" dirty="0" smtClean="0"/>
              <a:t>році його батько за станом </a:t>
            </a:r>
          </a:p>
          <a:p>
            <a:pPr>
              <a:buNone/>
            </a:pPr>
            <a:r>
              <a:rPr lang="uk-UA" b="1" dirty="0" smtClean="0"/>
              <a:t>здоров’я змушений був </a:t>
            </a:r>
          </a:p>
          <a:p>
            <a:pPr>
              <a:buNone/>
            </a:pPr>
            <a:r>
              <a:rPr lang="uk-UA" b="1" dirty="0" smtClean="0"/>
              <a:t>залишити службу,</a:t>
            </a:r>
          </a:p>
          <a:p>
            <a:pPr>
              <a:buNone/>
            </a:pPr>
            <a:r>
              <a:rPr lang="uk-UA" b="1" dirty="0" smtClean="0"/>
              <a:t>виклопотавши собі</a:t>
            </a:r>
          </a:p>
          <a:p>
            <a:pPr>
              <a:buNone/>
            </a:pPr>
            <a:r>
              <a:rPr lang="uk-UA" b="1" dirty="0" smtClean="0"/>
              <a:t> невелику пенсію.</a:t>
            </a:r>
            <a:endParaRPr lang="uk-UA" b="1" dirty="0"/>
          </a:p>
        </p:txBody>
      </p:sp>
      <p:pic>
        <p:nvPicPr>
          <p:cNvPr id="4098" name="Picture 2" descr="http://ic.pics.livejournal.com/eho_2013/59946590/442706/442706_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7232" y="2022309"/>
            <a:ext cx="3626768" cy="48356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b="1" dirty="0" smtClean="0"/>
              <a:t>   </a:t>
            </a:r>
            <a:r>
              <a:rPr lang="uk-UA" sz="3600" b="1" dirty="0" smtClean="0"/>
              <a:t>Цих грошей катастрофічно не вистачало на утримання великої сім’ї,і тому матері Марії Дмитрівні довелося потурбуватися про додаткові прибутки. Оскільки жінкою вона була рішучою,розумною і з сильним характером,то, опинившись у скрутному становищі,прийняла рішення переїхати із сім’єю в село Аремзянку,де вдалося відновити господарство невеликого склозаводу,що раніше належав братові. Жити стало легше.</a:t>
            </a:r>
            <a:endParaRPr lang="uk-UA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5508104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600" b="1" dirty="0" smtClean="0"/>
              <a:t>    Дмитрик часто потайки пробирався на завод і з захопленням спостерігав за робітниками,які варили скло. Йому страшенно хотілося самому потримати довгу трубку,закласти її в піч,витягти звідти гарячу масу і видути з неї величезну скляну кулю</a:t>
            </a:r>
            <a:r>
              <a:rPr lang="uk-UA" sz="3600" dirty="0" smtClean="0"/>
              <a:t>.</a:t>
            </a:r>
            <a:endParaRPr lang="uk-UA" sz="3600" dirty="0"/>
          </a:p>
        </p:txBody>
      </p:sp>
      <p:sp>
        <p:nvSpPr>
          <p:cNvPr id="1026" name="AutoShape 2" descr="http://img0.liveinternet.ru/images/attach/c/7/95/606/95606950_m3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img0.liveinternet.ru/images/attach/c/7/95/606/95606950_m3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://img1.liveinternet.ru/images/attach/c/3/83/191/83191709_BLOK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http://im3-tub-ua.yandex.net/i?id=139244203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4878" y="1594843"/>
            <a:ext cx="3649122" cy="52631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http://img0.liveinternet.ru/images/attach/c/7/95/606/95606950_m3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://img0.liveinternet.ru/images/attach/c/7/95/606/95606950_m3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http://img1.liveinternet.ru/images/attach/c/3/83/191/83191709_BLOK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0"/>
            <a:ext cx="5148064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uk-UA" b="1" dirty="0" smtClean="0"/>
              <a:t>Марія Дмитрівна не забувала про духовне виховання своїх дітей. У сім </a:t>
            </a:r>
            <a:r>
              <a:rPr lang="uk-UA" b="1" dirty="0" err="1" smtClean="0"/>
              <a:t>’ї</a:t>
            </a:r>
            <a:r>
              <a:rPr lang="uk-UA" b="1" dirty="0" smtClean="0"/>
              <a:t> любили читати. У спадок Марії Дмитрівні залишалася одна з найбагатших бібліотек у Сибіру,з якої навіть у найскладніші для сім’ї дні не було продано жодної книги. </a:t>
            </a:r>
            <a:endParaRPr lang="uk-UA" b="1" dirty="0"/>
          </a:p>
        </p:txBody>
      </p:sp>
      <p:pic>
        <p:nvPicPr>
          <p:cNvPr id="8" name="Picture 2" descr="http://img1.liveinternet.ru/images/attach/c/3/83/191/83191709_BL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-1"/>
            <a:ext cx="4139952" cy="64972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964488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uk-UA" b="1" dirty="0" smtClean="0"/>
              <a:t>1841 рік. Семирічний Дмитро поступив у Тобольську гімназію,де захопився фізико-математичними науками. Крім того,він захоплювався історією та географією,полюбляв замислюватися над питаннями будови Всесвіту,а вдома «екзаменував» своїх старших братів і сестер. 1847 рік-помирає батько Дмитра.1848-згорів завод. Сім’я повертається в Тобольськ. Весною 1849 року Дмитро закінчує гімназію.</a:t>
            </a:r>
            <a:endParaRPr lang="uk-UA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    Менделєєви переїжджають до Петербургу де він поступає у Головний педагогічний інститут на природниче відділення фізико-математичного факультету. В інституті Дмитро захоплюється хімією. У травні 1855 року він закінчує інститут з золотою медаллю. Вчена рада присвоїла йому титул «Старший учитель». Після навчання переїхав до Одеси,де викладав природничі науки в Першій Одеській гімназії при </a:t>
            </a:r>
            <a:r>
              <a:rPr lang="uk-UA" b="1" dirty="0" err="1" smtClean="0"/>
              <a:t>Ришельєвському</a:t>
            </a:r>
            <a:r>
              <a:rPr lang="uk-UA" b="1" dirty="0" smtClean="0"/>
              <a:t> ліцеї. Тут він розробив гідратну теорію розчинів,потім захистив магістерську дисертацію «Про питомі об’єми».</a:t>
            </a:r>
            <a:endParaRPr lang="uk-UA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uk-UA" b="1" dirty="0" smtClean="0"/>
              <a:t>1857 рік. Менделєєв стає приват-доцентом Петербурзького університету. Для вдосконалення знань він від'їжджає на два роки до Німеччини, де досліджує капілярність,розширення рідин і абсолютну температуру кипіння останнім терміном він позначив температуру,при якій рідина перетворюється на газ. У 1865 році захищає докторську дисертацію,його обирають професором Петербурзького технологічного інституту, а потім - університету,в якому він керував кафедрою неорганічної хімії протягом 23 років.</a:t>
            </a:r>
            <a:br>
              <a:rPr lang="uk-UA" b="1" dirty="0" smtClean="0"/>
            </a:br>
            <a:endParaRPr lang="uk-UA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numCol="1"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uk-UA" b="1" dirty="0" smtClean="0"/>
              <a:t>Періодичний закон він відкрив,коли йому було 35 років.</a:t>
            </a:r>
            <a:br>
              <a:rPr lang="uk-UA" b="1" dirty="0" smtClean="0"/>
            </a:br>
            <a:r>
              <a:rPr lang="uk-UA" b="1" dirty="0" smtClean="0"/>
              <a:t>Д.І.Менделєєв</a:t>
            </a:r>
            <a:br>
              <a:rPr lang="uk-UA" b="1" dirty="0" smtClean="0"/>
            </a:br>
            <a:r>
              <a:rPr lang="uk-UA" b="1" dirty="0" smtClean="0"/>
              <a:t>- розробив гідратну теорію 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розчинів;</a:t>
            </a:r>
            <a:br>
              <a:rPr lang="uk-UA" b="1" dirty="0" smtClean="0"/>
            </a:br>
            <a:r>
              <a:rPr lang="uk-UA" b="1" dirty="0" smtClean="0"/>
              <a:t>- написав «Основи хімії»;</a:t>
            </a:r>
            <a:br>
              <a:rPr lang="uk-UA" b="1" dirty="0" smtClean="0"/>
            </a:br>
            <a:r>
              <a:rPr lang="uk-UA" b="1" dirty="0" smtClean="0"/>
              <a:t>- винайшов новий тип </a:t>
            </a:r>
          </a:p>
          <a:p>
            <a:pPr>
              <a:buNone/>
            </a:pPr>
            <a:r>
              <a:rPr lang="uk-UA" b="1" dirty="0" smtClean="0"/>
              <a:t>    бездимного пороху;</a:t>
            </a:r>
            <a:br>
              <a:rPr lang="uk-UA" b="1" dirty="0" smtClean="0"/>
            </a:br>
            <a:r>
              <a:rPr lang="uk-UA" b="1" dirty="0" smtClean="0"/>
              <a:t>- узагальнив рівняння </a:t>
            </a:r>
          </a:p>
          <a:p>
            <a:pPr>
              <a:buNone/>
            </a:pPr>
            <a:r>
              <a:rPr lang="uk-UA" b="1" dirty="0" smtClean="0"/>
              <a:t>    ідеального стану;</a:t>
            </a:r>
            <a:br>
              <a:rPr lang="uk-UA" b="1" dirty="0" smtClean="0"/>
            </a:br>
            <a:r>
              <a:rPr lang="uk-UA" b="1" dirty="0" smtClean="0"/>
              <a:t>- працював у галузі 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теоретичних </a:t>
            </a:r>
          </a:p>
          <a:p>
            <a:pPr>
              <a:buNone/>
            </a:pPr>
            <a:r>
              <a:rPr lang="uk-UA" b="1" dirty="0" smtClean="0"/>
              <a:t>    і практичних питань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метеорології;</a:t>
            </a:r>
            <a:br>
              <a:rPr lang="uk-UA" b="1" dirty="0" smtClean="0"/>
            </a:br>
            <a:r>
              <a:rPr lang="uk-UA" b="1" dirty="0" smtClean="0"/>
              <a:t>- проводив дослідження з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метеорології,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астрономії,</a:t>
            </a:r>
          </a:p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/>
              <a:t>   повітроплавання.</a:t>
            </a:r>
            <a:br>
              <a:rPr lang="uk-UA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1026" name="Picture 2" descr="http://www.egeteka.ru/upload/medialibrary/1d6/1d68a747e03813aa6b178fc590e19c4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8976" y="378386"/>
            <a:ext cx="4645024" cy="64796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51</TotalTime>
  <Words>348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ДИТИНСТВО ТА ЖИТТЯ Д.І. МЕНДЕЛЄЄВА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</dc:creator>
  <cp:lastModifiedBy>Пользователь Windows</cp:lastModifiedBy>
  <cp:revision>8</cp:revision>
  <dcterms:created xsi:type="dcterms:W3CDTF">2014-02-24T15:20:46Z</dcterms:created>
  <dcterms:modified xsi:type="dcterms:W3CDTF">2014-02-24T19:08:55Z</dcterms:modified>
</cp:coreProperties>
</file>