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57" r:id="rId3"/>
    <p:sldId id="258" r:id="rId4"/>
    <p:sldId id="262" r:id="rId5"/>
    <p:sldId id="259" r:id="rId6"/>
    <p:sldId id="260" r:id="rId7"/>
    <p:sldId id="261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9144000" cy="29337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Connector 17"/>
          <p:cNvCxnSpPr/>
          <p:nvPr/>
        </p:nvCxnSpPr>
        <p:spPr>
          <a:xfrm>
            <a:off x="0" y="2925286"/>
            <a:ext cx="9144000" cy="1588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2514600" y="2362200"/>
            <a:ext cx="4114800" cy="1127760"/>
          </a:xfrm>
          <a:prstGeom prst="rect">
            <a:avLst/>
          </a:prstGeom>
          <a:solidFill>
            <a:schemeClr val="tx1"/>
          </a:solidFill>
          <a:ln w="76200" cmpd="thinThick">
            <a:solidFill>
              <a:schemeClr val="tx1"/>
            </a:solidFill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/>
          <a:p>
            <a:pPr algn="ctr" defTabSz="914400" rtl="0" eaLnBrk="1" latinLnBrk="0" hangingPunct="1">
              <a:spcBef>
                <a:spcPts val="400"/>
              </a:spcBef>
              <a:buNone/>
            </a:pPr>
            <a:endParaRPr lang="en-US" sz="1800" b="1" kern="1200" cap="all" spc="0" baseline="0" smtClean="0">
              <a:solidFill>
                <a:schemeClr val="bg1"/>
              </a:solidFill>
              <a:latin typeface="+mj-lt"/>
              <a:ea typeface="+mj-ea"/>
              <a:cs typeface="Tunga" pitchFamily="2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65400" y="3045460"/>
            <a:ext cx="4013200" cy="428625"/>
          </a:xfrm>
        </p:spPr>
        <p:txBody>
          <a:bodyPr tIns="0" anchor="t">
            <a:noAutofit/>
          </a:bodyPr>
          <a:lstStyle>
            <a:lvl1pPr marL="0" indent="0" algn="ctr">
              <a:buNone/>
              <a:defRPr sz="1600" b="0" i="0" cap="none" spc="0" baseline="0">
                <a:solidFill>
                  <a:schemeClr val="bg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2565400" y="2397760"/>
            <a:ext cx="4013200" cy="599440"/>
          </a:xfrm>
          <a:noFill/>
          <a:ln>
            <a:noFill/>
          </a:ln>
        </p:spPr>
        <p:txBody>
          <a:bodyPr bIns="0" anchor="b"/>
          <a:lstStyle>
            <a:lvl1pPr>
              <a:defRPr>
                <a:effectLst>
                  <a:glow rad="88900">
                    <a:schemeClr val="tx1">
                      <a:alpha val="60000"/>
                    </a:schemeClr>
                  </a:glo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 bwMode="black"/>
        <p:txBody>
          <a:bodyPr/>
          <a:lstStyle/>
          <a:p>
            <a:fld id="{FE75E487-B0EC-4537-AC12-95BBC6634D74}" type="datetimeFigureOut">
              <a:rPr lang="ru-RU" smtClean="0"/>
              <a:t>11.03.2013</a:t>
            </a:fld>
            <a:endParaRPr lang="ru-RU"/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BA1996-498C-4D29-A6E7-C733FBA5B9D7}" type="slidenum">
              <a:rPr lang="ru-RU" smtClean="0"/>
              <a:t>‹#›</a:t>
            </a:fld>
            <a:endParaRPr lang="ru-RU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75E487-B0EC-4537-AC12-95BBC6634D74}" type="datetimeFigureOut">
              <a:rPr lang="ru-RU" smtClean="0"/>
              <a:t>11.03.2013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A1996-498C-4D29-A6E7-C733FBA5B9D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/>
        </p:nvCxnSpPr>
        <p:spPr>
          <a:xfrm rot="5400000">
            <a:off x="4267200" y="3429000"/>
            <a:ext cx="6858000" cy="1588"/>
          </a:xfrm>
          <a:prstGeom prst="line">
            <a:avLst/>
          </a:prstGeom>
          <a:ln w="127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 bwMode="hidden">
          <a:xfrm>
            <a:off x="0" y="1"/>
            <a:ext cx="76962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629400" cy="50292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75E487-B0EC-4537-AC12-95BBC6634D74}" type="datetimeFigureOut">
              <a:rPr lang="ru-RU" smtClean="0"/>
              <a:t>11.03.2013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A1996-498C-4D29-A6E7-C733FBA5B9D7}" type="slidenum">
              <a:rPr lang="ru-RU" smtClean="0"/>
              <a:t>‹#›</a:t>
            </a:fld>
            <a:endParaRPr lang="ru-RU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39000" y="914401"/>
            <a:ext cx="926980" cy="50292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Content Placeholder 30"/>
          <p:cNvSpPr>
            <a:spLocks noGrp="1"/>
          </p:cNvSpPr>
          <p:nvPr>
            <p:ph sz="quarter" idx="13"/>
          </p:nvPr>
        </p:nvSpPr>
        <p:spPr>
          <a:xfrm>
            <a:off x="457200" y="2020824"/>
            <a:ext cx="8229600" cy="407517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FE75E487-B0EC-4537-AC12-95BBC6634D74}" type="datetimeFigureOut">
              <a:rPr lang="ru-RU" smtClean="0"/>
              <a:t>11.03.2013</a:t>
            </a:fld>
            <a:endParaRPr lang="ru-RU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67BA1996-498C-4D29-A6E7-C733FBA5B9D7}" type="slidenum">
              <a:rPr lang="ru-RU" smtClean="0"/>
              <a:t>‹#›</a:t>
            </a:fld>
            <a:endParaRPr lang="ru-RU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922776"/>
            <a:ext cx="9144000" cy="29352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0" y="3921760"/>
            <a:ext cx="9144000" cy="1588"/>
          </a:xfrm>
          <a:prstGeom prst="line">
            <a:avLst/>
          </a:prstGeom>
          <a:ln w="127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2514600" y="3368040"/>
            <a:ext cx="4114800" cy="1127760"/>
          </a:xfrm>
          <a:prstGeom prst="rect">
            <a:avLst/>
          </a:prstGeom>
          <a:solidFill>
            <a:schemeClr val="tx1"/>
          </a:solidFill>
          <a:ln w="76200" cmpd="thinThick">
            <a:solidFill>
              <a:schemeClr val="tx1"/>
            </a:solidFill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/>
          <a:p>
            <a:pPr algn="ctr" defTabSz="914400" rtl="0" eaLnBrk="1" latinLnBrk="0" hangingPunct="1">
              <a:spcBef>
                <a:spcPts val="400"/>
              </a:spcBef>
              <a:buNone/>
            </a:pPr>
            <a:endParaRPr lang="en-US" sz="1800" b="1" kern="1200" cap="all" spc="0" baseline="0" smtClean="0">
              <a:solidFill>
                <a:schemeClr val="bg1"/>
              </a:solidFill>
              <a:latin typeface="+mj-lt"/>
              <a:ea typeface="+mj-ea"/>
              <a:cs typeface="Tunga" pitchFamily="2"/>
            </a:endParaRPr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 bwMode="black">
          <a:xfrm>
            <a:off x="2529052" y="3367246"/>
            <a:ext cx="4085897" cy="706821"/>
          </a:xfrm>
          <a:prstGeom prst="rect">
            <a:avLst/>
          </a:prstGeom>
          <a:noFill/>
          <a:ln w="98425" cmpd="thinThick">
            <a:noFill/>
            <a:miter lim="800000"/>
          </a:ln>
        </p:spPr>
        <p:txBody>
          <a:bodyPr vert="horz" lIns="91440" tIns="45720" rIns="91440" bIns="0" rtlCol="0" anchor="b" anchorCtr="0">
            <a:normAutofit/>
          </a:bodyPr>
          <a:lstStyle>
            <a:lvl1pPr>
              <a:defRPr kumimoji="0" lang="en-US" sz="18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Tunga" pitchFamily="2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 bwMode="black">
          <a:xfrm>
            <a:off x="2518542" y="4084577"/>
            <a:ext cx="4106917" cy="397094"/>
          </a:xfrm>
        </p:spPr>
        <p:txBody>
          <a:bodyPr tIns="0" anchor="t" anchorCtr="0">
            <a:normAutofit/>
          </a:bodyPr>
          <a:lstStyle>
            <a:lvl1pPr marL="0" indent="0" algn="ctr">
              <a:buNone/>
              <a:def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Tahom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75E487-B0EC-4537-AC12-95BBC6634D74}" type="datetimeFigureOut">
              <a:rPr lang="ru-RU" smtClean="0"/>
              <a:t>11.03.2013</a:t>
            </a:fld>
            <a:endParaRPr lang="ru-RU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BA1996-498C-4D29-A6E7-C733FBA5B9D7}" type="slidenum">
              <a:rPr lang="ru-RU" smtClean="0"/>
              <a:t>‹#›</a:t>
            </a:fld>
            <a:endParaRPr lang="ru-RU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30"/>
          <p:cNvSpPr>
            <a:spLocks noGrp="1"/>
          </p:cNvSpPr>
          <p:nvPr>
            <p:ph sz="quarter" idx="13"/>
          </p:nvPr>
        </p:nvSpPr>
        <p:spPr>
          <a:xfrm>
            <a:off x="457201" y="2020824"/>
            <a:ext cx="4023360" cy="40050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5" name="Content Placeholder 30"/>
          <p:cNvSpPr>
            <a:spLocks noGrp="1"/>
          </p:cNvSpPr>
          <p:nvPr>
            <p:ph sz="quarter" idx="14"/>
          </p:nvPr>
        </p:nvSpPr>
        <p:spPr>
          <a:xfrm>
            <a:off x="4663440" y="2020824"/>
            <a:ext cx="4023360" cy="40050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FE75E487-B0EC-4537-AC12-95BBC6634D74}" type="datetimeFigureOut">
              <a:rPr lang="ru-RU" smtClean="0"/>
              <a:t>11.03.2013</a:t>
            </a:fld>
            <a:endParaRPr lang="ru-RU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7BA1996-498C-4D29-A6E7-C733FBA5B9D7}" type="slidenum">
              <a:rPr lang="ru-RU" smtClean="0"/>
              <a:t>‹#›</a:t>
            </a:fld>
            <a:endParaRPr lang="ru-RU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Title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Content Placeholder 30"/>
          <p:cNvSpPr>
            <a:spLocks noGrp="1"/>
          </p:cNvSpPr>
          <p:nvPr>
            <p:ph sz="quarter" idx="13"/>
          </p:nvPr>
        </p:nvSpPr>
        <p:spPr>
          <a:xfrm>
            <a:off x="457201" y="2819400"/>
            <a:ext cx="4023360" cy="320954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24" name="Content Placeholder 30"/>
          <p:cNvSpPr>
            <a:spLocks noGrp="1"/>
          </p:cNvSpPr>
          <p:nvPr>
            <p:ph sz="quarter" idx="14"/>
          </p:nvPr>
        </p:nvSpPr>
        <p:spPr>
          <a:xfrm>
            <a:off x="4663440" y="2816352"/>
            <a:ext cx="4023360" cy="320954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020824"/>
            <a:ext cx="4023360" cy="704088"/>
          </a:xfrm>
          <a:noFill/>
          <a:ln w="98425" cmpd="thinThick">
            <a:noFill/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ctr" defTabSz="914400" rtl="0" eaLnBrk="1" latinLnBrk="0" hangingPunct="1">
              <a:spcBef>
                <a:spcPts val="400"/>
              </a:spcBef>
              <a:buNone/>
              <a:defRPr lang="en-US" sz="1800" b="1" kern="1200" cap="none" spc="200" baseline="0" smtClean="0">
                <a:solidFill>
                  <a:schemeClr val="tx1"/>
                </a:solidFill>
                <a:latin typeface="+mj-lt"/>
                <a:ea typeface="+mj-ea"/>
                <a:cs typeface="Tunga" pitchFamily="2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5"/>
          </p:nvPr>
        </p:nvSpPr>
        <p:spPr>
          <a:xfrm>
            <a:off x="4663440" y="2020824"/>
            <a:ext cx="4023360" cy="704088"/>
          </a:xfrm>
          <a:noFill/>
          <a:ln w="98425" cmpd="thinThick">
            <a:noFill/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ctr" defTabSz="914400" rtl="0" eaLnBrk="1" latinLnBrk="0" hangingPunct="1">
              <a:spcBef>
                <a:spcPts val="400"/>
              </a:spcBef>
              <a:buNone/>
              <a:defRPr lang="en-US" sz="1800" b="1" i="0" kern="1200" cap="none" spc="200" baseline="0" dirty="0" smtClean="0">
                <a:solidFill>
                  <a:schemeClr val="tx1"/>
                </a:solidFill>
                <a:latin typeface="+mj-lt"/>
                <a:ea typeface="+mj-ea"/>
                <a:cs typeface="Tunga" pitchFamily="2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ctr" defTabSz="914400" rtl="0" eaLnBrk="1" latinLnBrk="0" hangingPunct="1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Tx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FE75E487-B0EC-4537-AC12-95BBC6634D74}" type="datetimeFigureOut">
              <a:rPr lang="ru-RU" smtClean="0"/>
              <a:t>11.03.2013</a:t>
            </a:fld>
            <a:endParaRPr lang="ru-RU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67BA1996-498C-4D29-A6E7-C733FBA5B9D7}" type="slidenum">
              <a:rPr lang="ru-RU" smtClean="0"/>
              <a:t>‹#›</a:t>
            </a:fld>
            <a:endParaRPr lang="ru-RU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75E487-B0EC-4537-AC12-95BBC6634D74}" type="datetimeFigureOut">
              <a:rPr lang="ru-RU" smtClean="0"/>
              <a:t>11.03.2013</a:t>
            </a:fld>
            <a:endParaRPr lang="ru-RU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BA1996-498C-4D29-A6E7-C733FBA5B9D7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75E487-B0EC-4537-AC12-95BBC6634D74}" type="datetimeFigureOut">
              <a:rPr lang="ru-RU" smtClean="0"/>
              <a:t>11.03.2013</a:t>
            </a:fld>
            <a:endParaRPr lang="ru-RU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BA1996-498C-4D29-A6E7-C733FBA5B9D7}" type="slidenum">
              <a:rPr lang="ru-RU" smtClean="0"/>
              <a:t>‹#›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30"/>
          <p:cNvSpPr>
            <a:spLocks noGrp="1"/>
          </p:cNvSpPr>
          <p:nvPr>
            <p:ph sz="quarter" idx="14"/>
          </p:nvPr>
        </p:nvSpPr>
        <p:spPr>
          <a:xfrm>
            <a:off x="1485900" y="1914525"/>
            <a:ext cx="6172200" cy="351091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2"/>
          </p:nvPr>
        </p:nvSpPr>
        <p:spPr>
          <a:xfrm>
            <a:off x="1737360" y="5513832"/>
            <a:ext cx="5669280" cy="548640"/>
          </a:xfrm>
        </p:spPr>
        <p:txBody>
          <a:bodyPr vert="horz" lIns="91440" tIns="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Font typeface="Arial" pitchFamily="34" charset="0"/>
              <a:buNone/>
              <a:defRPr lang="en-US" sz="1400" b="0" i="0" kern="1200" cap="none" spc="0" baseline="0" smtClean="0">
                <a:solidFill>
                  <a:schemeClr val="tx1"/>
                </a:solidFill>
                <a:latin typeface="+mn-lt"/>
                <a:ea typeface="+mn-ea"/>
                <a:cs typeface="Tahoma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FE75E487-B0EC-4537-AC12-95BBC6634D74}" type="datetimeFigureOut">
              <a:rPr lang="ru-RU" smtClean="0"/>
              <a:t>11.03.2013</a:t>
            </a:fld>
            <a:endParaRPr lang="ru-RU"/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7BA1996-498C-4D29-A6E7-C733FBA5B9D7}" type="slidenum">
              <a:rPr lang="ru-RU" smtClean="0"/>
              <a:t>‹#›</a:t>
            </a:fld>
            <a:endParaRPr lang="ru-RU"/>
          </a:p>
        </p:txBody>
      </p:sp>
      <p:sp>
        <p:nvSpPr>
          <p:cNvPr id="23" name="Footer Placeholder 22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852209" y="2026918"/>
            <a:ext cx="5439582" cy="3263750"/>
          </a:xfrm>
          <a:solidFill>
            <a:schemeClr val="tx1"/>
          </a:solidFill>
          <a:ln w="69850" cmpd="dbl">
            <a:solidFill>
              <a:schemeClr val="tx1"/>
            </a:solidFill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ctr" defTabSz="914400" rtl="0" eaLnBrk="1" latinLnBrk="0" hangingPunct="1">
              <a:spcBef>
                <a:spcPts val="400"/>
              </a:spcBef>
              <a:buNone/>
              <a:defRPr lang="en-US" sz="1800" b="0" kern="1200" cap="none" spc="0" baseline="0" dirty="0">
                <a:solidFill>
                  <a:schemeClr val="bg1"/>
                </a:solidFill>
                <a:latin typeface="+mj-lt"/>
                <a:ea typeface="+mj-ea"/>
                <a:cs typeface="Tunga" pitchFamily="2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13"/>
          </p:nvPr>
        </p:nvSpPr>
        <p:spPr>
          <a:xfrm>
            <a:off x="1737360" y="5516880"/>
            <a:ext cx="5669280" cy="548640"/>
          </a:xfrm>
        </p:spPr>
        <p:txBody>
          <a:bodyPr vert="horz" lIns="91440" tIns="0" rIns="91440" bIns="0" rtlCol="0" anchor="ctr" anchorCtr="0">
            <a:normAutofit/>
          </a:bodyPr>
          <a:lstStyle>
            <a:lvl1pPr marL="0" indent="0">
              <a:spcBef>
                <a:spcPts val="0"/>
              </a:spcBef>
              <a:buNone/>
              <a:defRPr lang="en-US" sz="1400" b="0" i="0" kern="1200" cap="none" spc="30" baseline="0" smtClean="0">
                <a:solidFill>
                  <a:schemeClr val="tx2"/>
                </a:solidFill>
                <a:latin typeface="+mn-lt"/>
                <a:ea typeface="+mn-ea"/>
                <a:cs typeface="Tahoma" pitchFamily="34" charset="0"/>
              </a:defRPr>
            </a:lvl1pPr>
            <a:lvl2pPr marL="171450" indent="1588">
              <a:buNone/>
              <a:defRPr>
                <a:solidFill>
                  <a:schemeClr val="bg2"/>
                </a:solidFill>
              </a:defRPr>
            </a:lvl2pPr>
            <a:lvl3pPr marL="344488" indent="6350">
              <a:buNone/>
              <a:defRPr>
                <a:solidFill>
                  <a:schemeClr val="bg2"/>
                </a:solidFill>
              </a:defRPr>
            </a:lvl3pPr>
            <a:lvl4pPr marL="515938" indent="3175">
              <a:buNone/>
              <a:defRPr>
                <a:solidFill>
                  <a:schemeClr val="bg2"/>
                </a:solidFill>
              </a:defRPr>
            </a:lvl4pPr>
            <a:lvl5pPr marL="688975" indent="-1588">
              <a:buNone/>
              <a:defRPr>
                <a:solidFill>
                  <a:schemeClr val="bg2"/>
                </a:solidFill>
              </a:defRPr>
            </a:lvl5pPr>
          </a:lstStyle>
          <a:p>
            <a:pPr marL="0" lvl="0" indent="0" algn="ctr" defTabSz="914400" rtl="0" eaLnBrk="1" latinLnBrk="0" hangingPunct="1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2514600" y="975360"/>
            <a:ext cx="4114800" cy="70104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4"/>
          </p:nvPr>
        </p:nvSpPr>
        <p:spPr>
          <a:xfrm>
            <a:off x="2981325" y="273180"/>
            <a:ext cx="3181350" cy="292100"/>
          </a:xfrm>
        </p:spPr>
        <p:txBody>
          <a:bodyPr/>
          <a:lstStyle/>
          <a:p>
            <a:fld id="{FE75E487-B0EC-4537-AC12-95BBC6634D74}" type="datetimeFigureOut">
              <a:rPr lang="ru-RU" smtClean="0"/>
              <a:t>11.03.2013</a:t>
            </a:fld>
            <a:endParaRPr lang="ru-RU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5"/>
          </p:nvPr>
        </p:nvSpPr>
        <p:spPr>
          <a:xfrm>
            <a:off x="4038600" y="6172200"/>
            <a:ext cx="1066800" cy="304800"/>
          </a:xfrm>
        </p:spPr>
        <p:txBody>
          <a:bodyPr/>
          <a:lstStyle/>
          <a:p>
            <a:fld id="{67BA1996-498C-4D29-A6E7-C733FBA5B9D7}" type="slidenum">
              <a:rPr lang="ru-RU" smtClean="0"/>
              <a:t>‹#›</a:t>
            </a:fld>
            <a:endParaRPr lang="ru-RU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6"/>
          </p:nvPr>
        </p:nvSpPr>
        <p:spPr>
          <a:xfrm>
            <a:off x="1447800" y="6486525"/>
            <a:ext cx="6248400" cy="292100"/>
          </a:xfrm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 bwMode="hidden">
          <a:xfrm>
            <a:off x="0" y="1335973"/>
            <a:ext cx="9144000" cy="55220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019301"/>
            <a:ext cx="8229600" cy="41173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981325" y="273180"/>
            <a:ext cx="3181350" cy="2921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1200" b="0" cap="all" spc="300" baseline="0">
                <a:solidFill>
                  <a:schemeClr val="tx1"/>
                </a:solidFill>
              </a:defRPr>
            </a:lvl1pPr>
          </a:lstStyle>
          <a:p>
            <a:fld id="{FE75E487-B0EC-4537-AC12-95BBC6634D74}" type="datetimeFigureOut">
              <a:rPr lang="ru-RU" smtClean="0"/>
              <a:t>11.03.2013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47800" y="6486525"/>
            <a:ext cx="6248400" cy="292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100" b="0" cap="all" spc="300" baseline="0">
                <a:solidFill>
                  <a:schemeClr val="tx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038600" y="6172200"/>
            <a:ext cx="1066800" cy="304800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 anchor="ctr">
            <a:normAutofit/>
          </a:bodyPr>
          <a:lstStyle>
            <a:lvl1pPr algn="ctr">
              <a:defRPr sz="1200" b="1">
                <a:solidFill>
                  <a:schemeClr val="tx1"/>
                </a:solidFill>
              </a:defRPr>
            </a:lvl1pPr>
          </a:lstStyle>
          <a:p>
            <a:fld id="{67BA1996-498C-4D29-A6E7-C733FBA5B9D7}" type="slidenum">
              <a:rPr lang="ru-RU" smtClean="0"/>
              <a:t>‹#›</a:t>
            </a:fld>
            <a:endParaRPr lang="ru-RU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1331436"/>
            <a:ext cx="9144000" cy="1588"/>
          </a:xfrm>
          <a:prstGeom prst="line">
            <a:avLst/>
          </a:prstGeom>
          <a:ln w="12700">
            <a:solidFill>
              <a:schemeClr val="tx2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14600" y="975360"/>
            <a:ext cx="4114800" cy="701040"/>
          </a:xfrm>
          <a:prstGeom prst="rect">
            <a:avLst/>
          </a:prstGeom>
          <a:solidFill>
            <a:schemeClr val="tx1"/>
          </a:solidFill>
          <a:ln w="76200" cmpd="thinThick">
            <a:solidFill>
              <a:schemeClr val="tx1"/>
            </a:solidFill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ts val="400"/>
        </a:spcBef>
        <a:buNone/>
        <a:defRPr sz="1800" b="1" kern="1200" cap="all" spc="0" baseline="0">
          <a:solidFill>
            <a:schemeClr val="bg1">
              <a:lumMod val="75000"/>
              <a:lumOff val="25000"/>
            </a:schemeClr>
          </a:solidFill>
          <a:effectLst/>
          <a:latin typeface="+mj-lt"/>
          <a:ea typeface="+mj-ea"/>
          <a:cs typeface="Tunga" pitchFamily="2"/>
        </a:defRPr>
      </a:lvl1pPr>
    </p:titleStyle>
    <p:bodyStyle>
      <a:lvl1pPr marL="0" indent="0" algn="ctr" defTabSz="914400" rtl="0" eaLnBrk="1" latinLnBrk="0" hangingPunct="1">
        <a:lnSpc>
          <a:spcPct val="100000"/>
        </a:lnSpc>
        <a:spcBef>
          <a:spcPts val="600"/>
        </a:spcBef>
        <a:spcAft>
          <a:spcPts val="0"/>
        </a:spcAft>
        <a:buClr>
          <a:schemeClr val="accent1"/>
        </a:buClr>
        <a:buFontTx/>
        <a:buNone/>
        <a:defRPr sz="2000" b="0" i="0" kern="1200" cap="none" spc="30" baseline="0">
          <a:solidFill>
            <a:schemeClr val="tx1"/>
          </a:solidFill>
          <a:latin typeface="+mn-lt"/>
          <a:ea typeface="+mn-ea"/>
          <a:cs typeface="Tahoma" pitchFamily="34" charset="0"/>
        </a:defRPr>
      </a:lvl1pPr>
      <a:lvl2pPr marL="0" indent="0" algn="ctr" defTabSz="914400" rtl="0" eaLnBrk="1" latinLnBrk="0" hangingPunct="1">
        <a:lnSpc>
          <a:spcPct val="100000"/>
        </a:lnSpc>
        <a:spcBef>
          <a:spcPts val="1200"/>
        </a:spcBef>
        <a:buClr>
          <a:schemeClr val="accent1"/>
        </a:buClr>
        <a:buFontTx/>
        <a:buNone/>
        <a:defRPr sz="1800" kern="1200">
          <a:solidFill>
            <a:schemeClr val="tx2"/>
          </a:solidFill>
          <a:latin typeface="+mn-lt"/>
          <a:ea typeface="+mn-ea"/>
          <a:cs typeface="Tahoma" pitchFamily="34" charset="0"/>
        </a:defRPr>
      </a:lvl2pPr>
      <a:lvl3pPr marL="0" indent="0" algn="ctr" defTabSz="914400" rtl="0" eaLnBrk="1" latinLnBrk="0" hangingPunct="1">
        <a:lnSpc>
          <a:spcPct val="100000"/>
        </a:lnSpc>
        <a:spcBef>
          <a:spcPts val="1200"/>
        </a:spcBef>
        <a:buClr>
          <a:schemeClr val="accent1"/>
        </a:buClr>
        <a:buFontTx/>
        <a:buNone/>
        <a:defRPr sz="1600" kern="1200">
          <a:solidFill>
            <a:schemeClr val="tx1"/>
          </a:solidFill>
          <a:latin typeface="+mn-lt"/>
          <a:ea typeface="+mn-ea"/>
          <a:cs typeface="Tahoma" pitchFamily="34" charset="0"/>
        </a:defRPr>
      </a:lvl3pPr>
      <a:lvl4pPr marL="0" indent="0" algn="ctr" defTabSz="914400" rtl="0" eaLnBrk="1" latinLnBrk="0" hangingPunct="1">
        <a:lnSpc>
          <a:spcPct val="100000"/>
        </a:lnSpc>
        <a:spcBef>
          <a:spcPts val="1200"/>
        </a:spcBef>
        <a:buClr>
          <a:schemeClr val="accent1"/>
        </a:buClr>
        <a:buFontTx/>
        <a:buNone/>
        <a:defRPr sz="1400" kern="1200">
          <a:solidFill>
            <a:schemeClr val="tx2"/>
          </a:solidFill>
          <a:latin typeface="+mn-lt"/>
          <a:ea typeface="+mn-ea"/>
          <a:cs typeface="Tahoma" pitchFamily="34" charset="0"/>
        </a:defRPr>
      </a:lvl4pPr>
      <a:lvl5pPr marL="0" indent="0" algn="ctr" defTabSz="914400" rtl="0" eaLnBrk="1" latinLnBrk="0" hangingPunct="1">
        <a:lnSpc>
          <a:spcPct val="100000"/>
        </a:lnSpc>
        <a:spcBef>
          <a:spcPts val="1200"/>
        </a:spcBef>
        <a:buClr>
          <a:schemeClr val="accent1"/>
        </a:buClr>
        <a:buFontTx/>
        <a:buNone/>
        <a:defRPr sz="1400" kern="1200" baseline="0">
          <a:solidFill>
            <a:schemeClr val="tx1"/>
          </a:solidFill>
          <a:latin typeface="+mn-lt"/>
          <a:ea typeface="+mn-ea"/>
          <a:cs typeface="Tahoma" pitchFamily="34" charset="0"/>
        </a:defRPr>
      </a:lvl5pPr>
      <a:lvl6pPr marL="0" indent="0" algn="ctr" defTabSz="914400" rtl="0" eaLnBrk="1" latinLnBrk="0" hangingPunct="1">
        <a:lnSpc>
          <a:spcPct val="100000"/>
        </a:lnSpc>
        <a:spcBef>
          <a:spcPts val="1200"/>
        </a:spcBef>
        <a:buFont typeface="Arial" pitchFamily="34" charset="0"/>
        <a:buNone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0" indent="0" algn="ctr" defTabSz="914400" rtl="0" eaLnBrk="1" latinLnBrk="0" hangingPunct="1">
        <a:lnSpc>
          <a:spcPct val="100000"/>
        </a:lnSpc>
        <a:spcBef>
          <a:spcPts val="1200"/>
        </a:spcBef>
        <a:buFont typeface="Arial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0" indent="0" algn="ctr" defTabSz="914400" rtl="0" eaLnBrk="1" latinLnBrk="0" hangingPunct="1">
        <a:lnSpc>
          <a:spcPct val="100000"/>
        </a:lnSpc>
        <a:spcBef>
          <a:spcPts val="1200"/>
        </a:spcBef>
        <a:buFont typeface="Arial" pitchFamily="34" charset="0"/>
        <a:buNone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0" indent="0" algn="ctr" defTabSz="914400" rtl="0" eaLnBrk="1" latinLnBrk="0" hangingPunct="1">
        <a:lnSpc>
          <a:spcPct val="100000"/>
        </a:lnSpc>
        <a:spcBef>
          <a:spcPts val="1200"/>
        </a:spcBef>
        <a:buFont typeface="Arial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9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9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9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9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9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9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9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9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9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9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9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9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Mikheyeva </a:t>
            </a:r>
            <a:r>
              <a:rPr lang="en-US" dirty="0" err="1" smtClean="0"/>
              <a:t>Nastya</a:t>
            </a:r>
            <a:r>
              <a:rPr lang="en-US" dirty="0" smtClean="0"/>
              <a:t> </a:t>
            </a:r>
            <a:br>
              <a:rPr lang="en-US" dirty="0" smtClean="0"/>
            </a:br>
            <a:r>
              <a:rPr lang="en-US" dirty="0" smtClean="0"/>
              <a:t>10-P</a:t>
            </a: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dirty="0"/>
              <a:t> eras in painting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29153922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Рисунок 1"/>
          <p:cNvSpPr>
            <a:spLocks noGrp="1"/>
          </p:cNvSpPr>
          <p:nvPr>
            <p:ph type="pic" idx="1"/>
          </p:nvPr>
        </p:nvSpPr>
        <p:spPr/>
      </p:sp>
      <p:sp>
        <p:nvSpPr>
          <p:cNvPr id="3" name="Текст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Classicism</a:t>
            </a:r>
            <a:endParaRPr lang="ru-RU" sz="4000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916832"/>
            <a:ext cx="6120680" cy="45063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030583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Рисунок 1"/>
          <p:cNvSpPr>
            <a:spLocks noGrp="1"/>
          </p:cNvSpPr>
          <p:nvPr>
            <p:ph type="pic" idx="1"/>
          </p:nvPr>
        </p:nvSpPr>
        <p:spPr/>
      </p:sp>
      <p:sp>
        <p:nvSpPr>
          <p:cNvPr id="3" name="Текст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749"/>
            <a:ext cx="9144000" cy="673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371355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Рисунок 1"/>
          <p:cNvSpPr>
            <a:spLocks noGrp="1"/>
          </p:cNvSpPr>
          <p:nvPr>
            <p:ph type="pic" idx="1"/>
          </p:nvPr>
        </p:nvSpPr>
        <p:spPr/>
      </p:sp>
      <p:sp>
        <p:nvSpPr>
          <p:cNvPr id="3" name="Текст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7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014507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Рисунок 1"/>
          <p:cNvSpPr>
            <a:spLocks noGrp="1"/>
          </p:cNvSpPr>
          <p:nvPr>
            <p:ph type="pic" idx="1"/>
          </p:nvPr>
        </p:nvSpPr>
        <p:spPr/>
      </p:sp>
      <p:sp>
        <p:nvSpPr>
          <p:cNvPr id="3" name="Текст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400" dirty="0"/>
              <a:t>Rococo</a:t>
            </a:r>
            <a:endParaRPr lang="ru-RU" sz="4400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916832"/>
            <a:ext cx="7620000" cy="4381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063768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Рисунок 1"/>
          <p:cNvSpPr>
            <a:spLocks noGrp="1"/>
          </p:cNvSpPr>
          <p:nvPr>
            <p:ph type="pic" idx="1"/>
          </p:nvPr>
        </p:nvSpPr>
        <p:spPr/>
      </p:sp>
      <p:sp>
        <p:nvSpPr>
          <p:cNvPr id="3" name="Текст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7948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33985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Рисунок 1"/>
          <p:cNvSpPr>
            <a:spLocks noGrp="1"/>
          </p:cNvSpPr>
          <p:nvPr>
            <p:ph type="pic" idx="1"/>
          </p:nvPr>
        </p:nvSpPr>
        <p:spPr/>
      </p:sp>
      <p:sp>
        <p:nvSpPr>
          <p:cNvPr id="3" name="Текст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400" y="-1"/>
            <a:ext cx="9170399" cy="685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326360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Рисунок 1"/>
          <p:cNvSpPr>
            <a:spLocks noGrp="1"/>
          </p:cNvSpPr>
          <p:nvPr>
            <p:ph type="pic" idx="1"/>
          </p:nvPr>
        </p:nvSpPr>
        <p:spPr/>
      </p:sp>
      <p:sp>
        <p:nvSpPr>
          <p:cNvPr id="3" name="Текст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Neoclassicism</a:t>
            </a:r>
            <a:endParaRPr lang="ru-RU" sz="3600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2000525"/>
            <a:ext cx="6231093" cy="4248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745337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Рисунок 1"/>
          <p:cNvSpPr>
            <a:spLocks noGrp="1"/>
          </p:cNvSpPr>
          <p:nvPr>
            <p:ph type="pic" idx="1"/>
          </p:nvPr>
        </p:nvSpPr>
        <p:spPr/>
      </p:sp>
      <p:sp>
        <p:nvSpPr>
          <p:cNvPr id="3" name="Текст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768" y="0"/>
            <a:ext cx="916076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3717384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Рисунок 1"/>
          <p:cNvSpPr>
            <a:spLocks noGrp="1"/>
          </p:cNvSpPr>
          <p:nvPr>
            <p:ph type="pic" idx="1"/>
          </p:nvPr>
        </p:nvSpPr>
        <p:spPr/>
      </p:sp>
      <p:sp>
        <p:nvSpPr>
          <p:cNvPr id="3" name="Текст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Romanticism</a:t>
            </a:r>
            <a:endParaRPr lang="ru-RU" sz="3600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250" y="1772816"/>
            <a:ext cx="6667500" cy="4514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4808484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Рисунок 1"/>
          <p:cNvSpPr>
            <a:spLocks noGrp="1"/>
          </p:cNvSpPr>
          <p:nvPr>
            <p:ph type="pic" idx="1"/>
          </p:nvPr>
        </p:nvSpPr>
        <p:spPr/>
      </p:sp>
      <p:sp>
        <p:nvSpPr>
          <p:cNvPr id="3" name="Текст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1" y="0"/>
            <a:ext cx="9138529" cy="68450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339982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Рисунок 4"/>
          <p:cNvSpPr>
            <a:spLocks noGrp="1"/>
          </p:cNvSpPr>
          <p:nvPr>
            <p:ph type="pic" idx="1"/>
          </p:nvPr>
        </p:nvSpPr>
        <p:spPr/>
      </p:sp>
      <p:sp>
        <p:nvSpPr>
          <p:cNvPr id="6" name="Текст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Renaissance</a:t>
            </a:r>
            <a:endParaRPr lang="ru-RU" sz="32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2060848"/>
            <a:ext cx="5466184" cy="32458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46335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15311"/>
            <a:ext cx="535817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1348667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Рисунок 1"/>
          <p:cNvSpPr>
            <a:spLocks noGrp="1"/>
          </p:cNvSpPr>
          <p:nvPr>
            <p:ph type="pic" idx="1"/>
          </p:nvPr>
        </p:nvSpPr>
        <p:spPr/>
      </p:sp>
      <p:sp>
        <p:nvSpPr>
          <p:cNvPr id="3" name="Текст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Impressionism</a:t>
            </a:r>
            <a:endParaRPr lang="ru-RU" sz="3600" dirty="0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760373"/>
            <a:ext cx="5937417" cy="49262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139579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Рисунок 1"/>
          <p:cNvSpPr>
            <a:spLocks noGrp="1"/>
          </p:cNvSpPr>
          <p:nvPr>
            <p:ph type="pic" idx="1"/>
          </p:nvPr>
        </p:nvSpPr>
        <p:spPr/>
      </p:sp>
      <p:sp>
        <p:nvSpPr>
          <p:cNvPr id="3" name="Текст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347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3071866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Realism</a:t>
            </a:r>
            <a:endParaRPr lang="ru-RU" sz="4000" dirty="0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844824"/>
            <a:ext cx="4464496" cy="497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9495067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Рисунок 1"/>
          <p:cNvSpPr>
            <a:spLocks noGrp="1"/>
          </p:cNvSpPr>
          <p:nvPr>
            <p:ph type="pic" idx="1"/>
          </p:nvPr>
        </p:nvSpPr>
        <p:spPr/>
      </p:sp>
      <p:sp>
        <p:nvSpPr>
          <p:cNvPr id="3" name="Текст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465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8037611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Рисунок 1"/>
          <p:cNvSpPr>
            <a:spLocks noGrp="1"/>
          </p:cNvSpPr>
          <p:nvPr>
            <p:ph type="pic" idx="1"/>
          </p:nvPr>
        </p:nvSpPr>
        <p:spPr/>
      </p:sp>
      <p:sp>
        <p:nvSpPr>
          <p:cNvPr id="3" name="Текст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0" y="0"/>
            <a:ext cx="913305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4941609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Рисунок 1"/>
          <p:cNvSpPr>
            <a:spLocks noGrp="1"/>
          </p:cNvSpPr>
          <p:nvPr>
            <p:ph type="pic" idx="1"/>
          </p:nvPr>
        </p:nvSpPr>
        <p:spPr/>
      </p:sp>
      <p:sp>
        <p:nvSpPr>
          <p:cNvPr id="3" name="Текст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Modernism</a:t>
            </a:r>
            <a:endParaRPr lang="ru-RU" sz="3600" dirty="0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916832"/>
            <a:ext cx="7488832" cy="3985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7434554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20069"/>
            <a:ext cx="5508104" cy="68141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5771150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Symbolism</a:t>
            </a:r>
            <a:endParaRPr lang="ru-RU" sz="4000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/>
      </p:sp>
      <p:sp>
        <p:nvSpPr>
          <p:cNvPr id="4" name="Текст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501" y="1988840"/>
            <a:ext cx="8491978" cy="3384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2857698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Рисунок 1"/>
          <p:cNvSpPr>
            <a:spLocks noGrp="1"/>
          </p:cNvSpPr>
          <p:nvPr>
            <p:ph type="pic" idx="1"/>
          </p:nvPr>
        </p:nvSpPr>
        <p:spPr/>
      </p:sp>
      <p:sp>
        <p:nvSpPr>
          <p:cNvPr id="3" name="Текст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143"/>
            <a:ext cx="9143999" cy="68574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665424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5418383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Рисунок 1"/>
          <p:cNvSpPr>
            <a:spLocks noGrp="1"/>
          </p:cNvSpPr>
          <p:nvPr>
            <p:ph type="pic" idx="1"/>
          </p:nvPr>
        </p:nvSpPr>
        <p:spPr/>
      </p:sp>
      <p:sp>
        <p:nvSpPr>
          <p:cNvPr id="3" name="Текст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96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" y="0"/>
            <a:ext cx="9138708" cy="68652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3685532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Avant-garde</a:t>
            </a:r>
            <a:endParaRPr lang="ru-RU" sz="3600" dirty="0"/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1930869"/>
            <a:ext cx="5256584" cy="48956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8277140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Рисунок 1"/>
          <p:cNvSpPr>
            <a:spLocks noGrp="1"/>
          </p:cNvSpPr>
          <p:nvPr>
            <p:ph type="pic" idx="1"/>
          </p:nvPr>
        </p:nvSpPr>
        <p:spPr/>
      </p:sp>
      <p:sp>
        <p:nvSpPr>
          <p:cNvPr id="3" name="Текст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807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3835081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400" dirty="0"/>
              <a:t>Cubism</a:t>
            </a:r>
            <a:endParaRPr lang="ru-RU" sz="4400" dirty="0"/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2028412"/>
            <a:ext cx="4752528" cy="45056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7823476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Рисунок 1"/>
          <p:cNvSpPr>
            <a:spLocks noGrp="1"/>
          </p:cNvSpPr>
          <p:nvPr>
            <p:ph type="pic" idx="1"/>
          </p:nvPr>
        </p:nvSpPr>
        <p:spPr/>
      </p:sp>
      <p:sp>
        <p:nvSpPr>
          <p:cNvPr id="3" name="Текст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166"/>
            <a:ext cx="9126544" cy="67122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7455134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/>
              <a:t>Expressionism</a:t>
            </a:r>
            <a:endParaRPr lang="ru-RU" sz="3600" dirty="0"/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1772816"/>
            <a:ext cx="3528392" cy="47105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9741081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Рисунок 1"/>
          <p:cNvSpPr>
            <a:spLocks noGrp="1"/>
          </p:cNvSpPr>
          <p:nvPr>
            <p:ph type="pic" idx="1"/>
          </p:nvPr>
        </p:nvSpPr>
        <p:spPr/>
      </p:sp>
      <p:sp>
        <p:nvSpPr>
          <p:cNvPr id="3" name="Текст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372"/>
            <a:ext cx="9144000" cy="68530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044700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Рисунок 1"/>
          <p:cNvSpPr>
            <a:spLocks noGrp="1"/>
          </p:cNvSpPr>
          <p:nvPr>
            <p:ph type="pic" idx="1"/>
          </p:nvPr>
        </p:nvSpPr>
        <p:spPr/>
      </p:sp>
      <p:sp>
        <p:nvSpPr>
          <p:cNvPr id="3" name="Текст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48" y="26608"/>
            <a:ext cx="9118251" cy="68533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484424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Рисунок 1"/>
          <p:cNvSpPr>
            <a:spLocks noGrp="1"/>
          </p:cNvSpPr>
          <p:nvPr>
            <p:ph type="pic" idx="1"/>
          </p:nvPr>
        </p:nvSpPr>
        <p:spPr/>
      </p:sp>
      <p:sp>
        <p:nvSpPr>
          <p:cNvPr id="3" name="Текст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Surrealism</a:t>
            </a:r>
            <a:endParaRPr lang="ru-RU" sz="4000" dirty="0"/>
          </a:p>
        </p:txBody>
      </p:sp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822148"/>
            <a:ext cx="5715000" cy="5048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9144179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Рисунок 1"/>
          <p:cNvSpPr>
            <a:spLocks noGrp="1"/>
          </p:cNvSpPr>
          <p:nvPr>
            <p:ph type="pic" idx="1"/>
          </p:nvPr>
        </p:nvSpPr>
        <p:spPr/>
      </p:sp>
      <p:sp>
        <p:nvSpPr>
          <p:cNvPr id="3" name="Текст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469"/>
            <a:ext cx="9173491" cy="6845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17425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0"/>
            <a:ext cx="5259535" cy="68373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8853812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Рисунок 1"/>
          <p:cNvSpPr>
            <a:spLocks noGrp="1"/>
          </p:cNvSpPr>
          <p:nvPr>
            <p:ph type="pic" idx="1"/>
          </p:nvPr>
        </p:nvSpPr>
        <p:spPr/>
      </p:sp>
      <p:sp>
        <p:nvSpPr>
          <p:cNvPr id="3" name="Текст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6" y="20782"/>
            <a:ext cx="9139064" cy="6806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6312971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Рисунок 1"/>
          <p:cNvSpPr>
            <a:spLocks noGrp="1"/>
          </p:cNvSpPr>
          <p:nvPr>
            <p:ph type="pic" idx="1"/>
          </p:nvPr>
        </p:nvSpPr>
        <p:spPr/>
      </p:sp>
      <p:sp>
        <p:nvSpPr>
          <p:cNvPr id="3" name="Текст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400" dirty="0"/>
              <a:t>Futurism</a:t>
            </a:r>
            <a:endParaRPr lang="ru-RU" sz="4400" dirty="0"/>
          </a:p>
        </p:txBody>
      </p:sp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900238"/>
            <a:ext cx="6419081" cy="4121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1932862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Рисунок 1"/>
          <p:cNvSpPr>
            <a:spLocks noGrp="1"/>
          </p:cNvSpPr>
          <p:nvPr>
            <p:ph type="pic" idx="1"/>
          </p:nvPr>
        </p:nvSpPr>
        <p:spPr/>
      </p:sp>
      <p:sp>
        <p:nvSpPr>
          <p:cNvPr id="3" name="Текст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22"/>
            <a:ext cx="9144000" cy="67096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0902450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Рисунок 1"/>
          <p:cNvSpPr>
            <a:spLocks noGrp="1"/>
          </p:cNvSpPr>
          <p:nvPr>
            <p:ph type="pic" idx="1"/>
          </p:nvPr>
        </p:nvSpPr>
        <p:spPr/>
      </p:sp>
      <p:sp>
        <p:nvSpPr>
          <p:cNvPr id="3" name="Текст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Abstract art</a:t>
            </a:r>
            <a:endParaRPr lang="ru-RU" sz="3600" dirty="0"/>
          </a:p>
        </p:txBody>
      </p:sp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873562"/>
            <a:ext cx="5760640" cy="48634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0174424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Рисунок 1"/>
          <p:cNvSpPr>
            <a:spLocks noGrp="1"/>
          </p:cNvSpPr>
          <p:nvPr>
            <p:ph type="pic" idx="1"/>
          </p:nvPr>
        </p:nvSpPr>
        <p:spPr/>
      </p:sp>
      <p:sp>
        <p:nvSpPr>
          <p:cNvPr id="3" name="Текст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5" y="-1"/>
            <a:ext cx="9133415" cy="68507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4935538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dirty="0" err="1"/>
              <a:t>Transavantgarde</a:t>
            </a:r>
            <a:endParaRPr lang="ru-RU" sz="2800" dirty="0"/>
          </a:p>
        </p:txBody>
      </p:sp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1700808"/>
            <a:ext cx="3888432" cy="4855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3556965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Рисунок 1"/>
          <p:cNvSpPr>
            <a:spLocks noGrp="1"/>
          </p:cNvSpPr>
          <p:nvPr>
            <p:ph type="pic" idx="1"/>
          </p:nvPr>
        </p:nvSpPr>
        <p:spPr/>
      </p:sp>
      <p:sp>
        <p:nvSpPr>
          <p:cNvPr id="3" name="Текст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16291" cy="68245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323177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32079"/>
            <a:ext cx="5010226" cy="68259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952468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Mannerism</a:t>
            </a:r>
            <a:endParaRPr lang="ru-RU" sz="4000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/>
      </p:sp>
      <p:sp>
        <p:nvSpPr>
          <p:cNvPr id="4" name="Текст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2027101"/>
            <a:ext cx="5354406" cy="3311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383163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23"/>
            <a:ext cx="9144000" cy="6815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055922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Baroque</a:t>
            </a:r>
            <a:endParaRPr lang="ru-RU" sz="4000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/>
      </p:sp>
      <p:sp>
        <p:nvSpPr>
          <p:cNvPr id="4" name="Текст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4191" y="1844824"/>
            <a:ext cx="6096000" cy="4381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379171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Рисунок 1"/>
          <p:cNvSpPr>
            <a:spLocks noGrp="1"/>
          </p:cNvSpPr>
          <p:nvPr>
            <p:ph type="pic" idx="1"/>
          </p:nvPr>
        </p:nvSpPr>
        <p:spPr/>
      </p:sp>
      <p:sp>
        <p:nvSpPr>
          <p:cNvPr id="3" name="Текст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805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2151808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BlackTie">
  <a:themeElements>
    <a:clrScheme name="BlackTie">
      <a:dk1>
        <a:srgbClr val="000000"/>
      </a:dk1>
      <a:lt1>
        <a:srgbClr val="FFFFFF"/>
      </a:lt1>
      <a:dk2>
        <a:srgbClr val="46464A"/>
      </a:dk2>
      <a:lt2>
        <a:srgbClr val="E3DCCF"/>
      </a:lt2>
      <a:accent1>
        <a:srgbClr val="6F6F74"/>
      </a:accent1>
      <a:accent2>
        <a:srgbClr val="A7B789"/>
      </a:accent2>
      <a:accent3>
        <a:srgbClr val="BEAE98"/>
      </a:accent3>
      <a:accent4>
        <a:srgbClr val="92A9B9"/>
      </a:accent4>
      <a:accent5>
        <a:srgbClr val="9C8265"/>
      </a:accent5>
      <a:accent6>
        <a:srgbClr val="8D6974"/>
      </a:accent6>
      <a:hlink>
        <a:srgbClr val="67AABF"/>
      </a:hlink>
      <a:folHlink>
        <a:srgbClr val="B1B5AB"/>
      </a:folHlink>
    </a:clrScheme>
    <a:fontScheme name="BlackTie">
      <a:maj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BlackTie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20000"/>
              </a:schemeClr>
            </a:gs>
            <a:gs pos="30000">
              <a:schemeClr val="phClr">
                <a:tint val="61000"/>
                <a:satMod val="220000"/>
              </a:schemeClr>
            </a:gs>
            <a:gs pos="45000">
              <a:schemeClr val="phClr">
                <a:tint val="66000"/>
                <a:satMod val="240000"/>
              </a:schemeClr>
            </a:gs>
            <a:gs pos="55000">
              <a:schemeClr val="phClr">
                <a:tint val="66000"/>
                <a:satMod val="220000"/>
              </a:schemeClr>
            </a:gs>
            <a:gs pos="73000">
              <a:schemeClr val="phClr">
                <a:tint val="61000"/>
                <a:satMod val="220000"/>
              </a:schemeClr>
            </a:gs>
            <a:gs pos="100000">
              <a:schemeClr val="phClr">
                <a:tint val="45000"/>
                <a:satMod val="22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  <a:satMod val="110000"/>
              </a:schemeClr>
            </a:gs>
            <a:gs pos="30000">
              <a:schemeClr val="phClr">
                <a:shade val="90000"/>
                <a:satMod val="120000"/>
              </a:schemeClr>
            </a:gs>
            <a:gs pos="45000">
              <a:schemeClr val="phClr">
                <a:shade val="100000"/>
                <a:satMod val="128000"/>
              </a:schemeClr>
            </a:gs>
            <a:gs pos="55000">
              <a:schemeClr val="phClr">
                <a:shade val="100000"/>
                <a:satMod val="128000"/>
              </a:schemeClr>
            </a:gs>
            <a:gs pos="73000">
              <a:schemeClr val="phClr">
                <a:shade val="90000"/>
                <a:satMod val="120000"/>
              </a:schemeClr>
            </a:gs>
            <a:gs pos="100000">
              <a:schemeClr val="phClr">
                <a:shade val="63000"/>
                <a:satMod val="110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1909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7150" dist="38100" dir="5400000" algn="br" rotWithShape="0">
              <a:srgbClr val="000000">
                <a:alpha val="57000"/>
              </a:srgbClr>
            </a:outerShdw>
          </a:effectLst>
          <a:scene3d>
            <a:camera prst="orthographicFront">
              <a:rot lat="0" lon="0" rev="0"/>
            </a:camera>
            <a:lightRig rig="twoPt" dir="t">
              <a:rot lat="0" lon="0" rev="1800000"/>
            </a:lightRig>
          </a:scene3d>
          <a:sp3d>
            <a:bevelT w="44450" h="31750" prst="coolSlant"/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20000"/>
              </a:schemeClr>
            </a:duotone>
          </a:blip>
          <a:stretch/>
        </a:blip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30000"/>
                <a:satMod val="255000"/>
              </a:schemeClr>
            </a:gs>
          </a:gsLst>
          <a:path path="circle">
            <a:fillToRect l="50000" t="-80000" r="50000" b="18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Black Tie</Template>
  <TotalTime>51</TotalTime>
  <Words>25</Words>
  <Application>Microsoft Office PowerPoint</Application>
  <PresentationFormat>Экран (4:3)</PresentationFormat>
  <Paragraphs>20</Paragraphs>
  <Slides>46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46</vt:i4>
      </vt:variant>
    </vt:vector>
  </HeadingPairs>
  <TitlesOfParts>
    <vt:vector size="47" baseType="lpstr">
      <vt:lpstr>BlackTie</vt:lpstr>
      <vt:lpstr> eras in painting</vt:lpstr>
      <vt:lpstr>Renaissance</vt:lpstr>
      <vt:lpstr>Презентация PowerPoint</vt:lpstr>
      <vt:lpstr>Презентация PowerPoint</vt:lpstr>
      <vt:lpstr>Презентация PowerPoint</vt:lpstr>
      <vt:lpstr>Mannerism</vt:lpstr>
      <vt:lpstr>Презентация PowerPoint</vt:lpstr>
      <vt:lpstr>Baroque</vt:lpstr>
      <vt:lpstr>Презентация PowerPoint</vt:lpstr>
      <vt:lpstr>Classicism</vt:lpstr>
      <vt:lpstr>Презентация PowerPoint</vt:lpstr>
      <vt:lpstr>Презентация PowerPoint</vt:lpstr>
      <vt:lpstr>Rococo</vt:lpstr>
      <vt:lpstr>Презентация PowerPoint</vt:lpstr>
      <vt:lpstr>Презентация PowerPoint</vt:lpstr>
      <vt:lpstr>Neoclassicism</vt:lpstr>
      <vt:lpstr>Презентация PowerPoint</vt:lpstr>
      <vt:lpstr>Romanticism</vt:lpstr>
      <vt:lpstr>Презентация PowerPoint</vt:lpstr>
      <vt:lpstr>Презентация PowerPoint</vt:lpstr>
      <vt:lpstr>Impressionism</vt:lpstr>
      <vt:lpstr>Презентация PowerPoint</vt:lpstr>
      <vt:lpstr>Realism</vt:lpstr>
      <vt:lpstr>Презентация PowerPoint</vt:lpstr>
      <vt:lpstr>Презентация PowerPoint</vt:lpstr>
      <vt:lpstr>Modernism</vt:lpstr>
      <vt:lpstr>Презентация PowerPoint</vt:lpstr>
      <vt:lpstr>Symbolism</vt:lpstr>
      <vt:lpstr>Презентация PowerPoint</vt:lpstr>
      <vt:lpstr>Презентация PowerPoint</vt:lpstr>
      <vt:lpstr>Avant-garde</vt:lpstr>
      <vt:lpstr>Презентация PowerPoint</vt:lpstr>
      <vt:lpstr>Cubism</vt:lpstr>
      <vt:lpstr>Презентация PowerPoint</vt:lpstr>
      <vt:lpstr>Expressionism</vt:lpstr>
      <vt:lpstr>Презентация PowerPoint</vt:lpstr>
      <vt:lpstr>Презентация PowerPoint</vt:lpstr>
      <vt:lpstr>Surrealism</vt:lpstr>
      <vt:lpstr>Презентация PowerPoint</vt:lpstr>
      <vt:lpstr>Презентация PowerPoint</vt:lpstr>
      <vt:lpstr>Futurism</vt:lpstr>
      <vt:lpstr>Презентация PowerPoint</vt:lpstr>
      <vt:lpstr>Abstract art</vt:lpstr>
      <vt:lpstr>Презентация PowerPoint</vt:lpstr>
      <vt:lpstr>Transavantgarde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eras in painting</dc:title>
  <dc:creator>User</dc:creator>
  <cp:lastModifiedBy>User</cp:lastModifiedBy>
  <cp:revision>5</cp:revision>
  <dcterms:created xsi:type="dcterms:W3CDTF">2013-03-11T12:29:16Z</dcterms:created>
  <dcterms:modified xsi:type="dcterms:W3CDTF">2013-03-11T13:21:04Z</dcterms:modified>
</cp:coreProperties>
</file>