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6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12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97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45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90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6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2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91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7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8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73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9000"/>
            <a:grayscl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000"/>
                    </a14:imgEffect>
                    <a14:imgEffect>
                      <a14:saturation sat="400000"/>
                    </a14:imgEffect>
                    <a14:imgEffect>
                      <a14:brightnessContrast contrast="37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AA31E-99C7-49AF-9F8B-E77A90E5D83C}" type="datetimeFigureOut">
              <a:rPr lang="ru-RU" smtClean="0"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F2F87-9F9F-4A40-9C66-C39CD8B9F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26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1187624" y="840085"/>
            <a:ext cx="2736304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Многоатомные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спирты</a:t>
            </a: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5260722" y="840085"/>
            <a:ext cx="2736304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Фенолы</a:t>
            </a:r>
            <a:endParaRPr lang="ru-RU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1187624" y="2683274"/>
            <a:ext cx="2736304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Карбоновые </a:t>
            </a:r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кислоты</a:t>
            </a: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5260722" y="2683274"/>
            <a:ext cx="2736304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Альдегиды</a:t>
            </a:r>
            <a:endParaRPr lang="ru-RU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3131840" y="4365104"/>
            <a:ext cx="2736304" cy="129614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Эфиры</a:t>
            </a:r>
            <a:endParaRPr lang="ru-RU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46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060848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Многоатомные спирты (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полиспирты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полиолы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 — органические соединения класса спиртов, содержащие в своём составе более одной гидроксильной группы.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620687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Многоатомные спирты</a:t>
            </a:r>
          </a:p>
        </p:txBody>
      </p:sp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76064" cy="5040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4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800" y="1581210"/>
            <a:ext cx="82626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Фенолы 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— органические соединения ароматического ряда, в молекулах которых гидроксильные группы связаны с атомами углерода ароматического кольца. 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По числу ОН-групп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различают: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одноатомные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фенолы (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аренолы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): фенол (</a:t>
            </a:r>
            <a:r>
              <a:rPr lang="en-US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C6H5OH) 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и его гомологи;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двухатомные фенолы (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арендиолы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): гидрохинон, пирокатехин, резорцин;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трёхатомные фенолы (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арентриолы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): пирогаллол,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флороглюцин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гидроксигидрохинон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и т. д.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2800" b="1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548680"/>
            <a:ext cx="30374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Фенолы</a:t>
            </a: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76064" cy="5040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4592" y="2132856"/>
            <a:ext cx="74168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Одноосновные предельные карбоновые кислоты (одноосновные насыщенные карбоновые кислоты) — карбоновые кислоты, в которых насыщенный углеводородный радикал соединен с одной карбоксильной группой -COOH. Все они имеют общую формулу СnH2n+1COOH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32583" y="692696"/>
            <a:ext cx="76788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Карбоновые </a:t>
            </a:r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кислоты</a:t>
            </a: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76064" cy="5040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5420" y="1772816"/>
            <a:ext cx="7848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Альдегиды 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(от лат.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alcohol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dehydrogenatus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— спирт, лишённый водорода) — класс органических соединений, содержащих альдегидную группу (–CHO)[1]. ИЮПАК определяет альдегиды как вещества вида R-CHO, в которых карбонильная группа связана с одним атомом водорода и одной группой R[2].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27152" y="620688"/>
            <a:ext cx="40943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Альдегиды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76064" cy="5040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54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6614" y="1243009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Сложные эфиры 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— производные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оксокислот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(как карбоновых, так и минеральных)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RkE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(=O)l(OH)m, (l ≠ 0), формально являющиеся продуктами замещения атомов водорода гидроксилов —OH кислотной функции на углеводородный остаток (алифатический,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алкенильный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, ароматический или гетероароматический); 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рассматриваются 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также как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ацилпроизводные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спиртов. В номенклатуре IUPAC к сложным эфирам относят также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ацилпроизводные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халькогенидных аналогов спиртов (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тиолов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селенолов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и </a:t>
            </a:r>
            <a:r>
              <a:rPr lang="ru-RU" sz="24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теллуролов</a:t>
            </a: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Отличаются </a:t>
            </a:r>
            <a:r>
              <a:rPr lang="ru-RU" sz="24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от простых эфиров, в которых два углеводородных радикала соединены атомом кислорода (R1—O—R2).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71800" y="260648"/>
            <a:ext cx="27126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Эфиры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316416" y="6237312"/>
            <a:ext cx="576064" cy="504056"/>
          </a:xfrm>
          <a:prstGeom prst="actionButtonHom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5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Другая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222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2014-12-01T16:01:48Z</dcterms:created>
  <dcterms:modified xsi:type="dcterms:W3CDTF">2014-12-01T18:03:58Z</dcterms:modified>
</cp:coreProperties>
</file>