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0" r:id="rId5"/>
    <p:sldId id="271" r:id="rId6"/>
    <p:sldId id="261" r:id="rId7"/>
    <p:sldId id="272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CC0099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23B38-3971-41DC-BC9D-9E757D73A9F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2A35E-767D-45E7-A914-14DADA61FCE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1.</a:t>
          </a:r>
          <a:endParaRPr lang="ru-RU" dirty="0"/>
        </a:p>
      </dgm:t>
    </dgm:pt>
    <dgm:pt modelId="{C7C9547B-1335-4982-AB96-7DE925550D8F}" type="parTrans" cxnId="{881DAF72-6AA3-4E38-890E-75C20B72634F}">
      <dgm:prSet/>
      <dgm:spPr/>
      <dgm:t>
        <a:bodyPr/>
        <a:lstStyle/>
        <a:p>
          <a:endParaRPr lang="ru-RU"/>
        </a:p>
      </dgm:t>
    </dgm:pt>
    <dgm:pt modelId="{EBB51CDC-5EE9-4691-94D9-4BD247272134}" type="sibTrans" cxnId="{881DAF72-6AA3-4E38-890E-75C20B72634F}">
      <dgm:prSet/>
      <dgm:spPr/>
      <dgm:t>
        <a:bodyPr/>
        <a:lstStyle/>
        <a:p>
          <a:endParaRPr lang="ru-RU"/>
        </a:p>
      </dgm:t>
    </dgm:pt>
    <dgm:pt modelId="{F88CFB50-A55F-4149-9E4D-19599D03D6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Купуючи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хімікати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звертайте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увагу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на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наявність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екологічного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маркування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dirty="0">
            <a:solidFill>
              <a:srgbClr val="002060"/>
            </a:solidFill>
          </a:endParaRPr>
        </a:p>
      </dgm:t>
    </dgm:pt>
    <dgm:pt modelId="{4F4A81A2-4E94-4182-B703-451B4A5AB356}" type="parTrans" cxnId="{6A028B79-F016-4FEC-A60B-A5F461FEAB93}">
      <dgm:prSet/>
      <dgm:spPr/>
      <dgm:t>
        <a:bodyPr/>
        <a:lstStyle/>
        <a:p>
          <a:endParaRPr lang="ru-RU"/>
        </a:p>
      </dgm:t>
    </dgm:pt>
    <dgm:pt modelId="{6FD614AE-604D-4C9F-851A-01C813E51E3A}" type="sibTrans" cxnId="{6A028B79-F016-4FEC-A60B-A5F461FEAB93}">
      <dgm:prSet/>
      <dgm:spPr/>
      <dgm:t>
        <a:bodyPr/>
        <a:lstStyle/>
        <a:p>
          <a:endParaRPr lang="ru-RU"/>
        </a:p>
      </dgm:t>
    </dgm:pt>
    <dgm:pt modelId="{CEFE96F7-236B-4EC4-8D55-6B1F642151DC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2.</a:t>
          </a:r>
          <a:endParaRPr lang="ru-RU" dirty="0"/>
        </a:p>
      </dgm:t>
    </dgm:pt>
    <dgm:pt modelId="{14DDFCFB-1BCA-407E-8901-4D18AF93A92E}" type="parTrans" cxnId="{8619889B-A0A4-49F6-9095-A9D8721DC0FE}">
      <dgm:prSet/>
      <dgm:spPr/>
      <dgm:t>
        <a:bodyPr/>
        <a:lstStyle/>
        <a:p>
          <a:endParaRPr lang="ru-RU"/>
        </a:p>
      </dgm:t>
    </dgm:pt>
    <dgm:pt modelId="{3D407286-CAB1-40E3-A08C-FE8D0F267969}" type="sibTrans" cxnId="{8619889B-A0A4-49F6-9095-A9D8721DC0FE}">
      <dgm:prSet/>
      <dgm:spPr/>
      <dgm:t>
        <a:bodyPr/>
        <a:lstStyle/>
        <a:p>
          <a:endParaRPr lang="ru-RU"/>
        </a:p>
      </dgm:t>
    </dgm:pt>
    <dgm:pt modelId="{D7F79E5E-393D-4084-9C5C-643482B0A50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Економно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витрачайте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хіміка­ти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C843BD3-1AEE-4564-8789-C341EDE9B2AF}" type="parTrans" cxnId="{2B454687-C545-46EB-B4EE-4F05A89AC0AB}">
      <dgm:prSet/>
      <dgm:spPr/>
      <dgm:t>
        <a:bodyPr/>
        <a:lstStyle/>
        <a:p>
          <a:endParaRPr lang="ru-RU"/>
        </a:p>
      </dgm:t>
    </dgm:pt>
    <dgm:pt modelId="{F8980398-2D31-496A-AEF4-B4F0B3DE3CBA}" type="sibTrans" cxnId="{2B454687-C545-46EB-B4EE-4F05A89AC0AB}">
      <dgm:prSet/>
      <dgm:spPr/>
      <dgm:t>
        <a:bodyPr/>
        <a:lstStyle/>
        <a:p>
          <a:endParaRPr lang="ru-RU"/>
        </a:p>
      </dgm:t>
    </dgm:pt>
    <dgm:pt modelId="{7D0859FC-37AC-4EC2-94FB-443D64F0913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3.</a:t>
          </a:r>
          <a:endParaRPr lang="ru-RU" dirty="0"/>
        </a:p>
      </dgm:t>
    </dgm:pt>
    <dgm:pt modelId="{F784244D-D18A-413F-B475-92C1DAA58192}" type="parTrans" cxnId="{C9DD9481-87A4-4B23-B9FF-3D60D786F872}">
      <dgm:prSet/>
      <dgm:spPr/>
      <dgm:t>
        <a:bodyPr/>
        <a:lstStyle/>
        <a:p>
          <a:endParaRPr lang="ru-RU"/>
        </a:p>
      </dgm:t>
    </dgm:pt>
    <dgm:pt modelId="{F28564B1-49B7-47C5-8A36-768368C2FFE8}" type="sibTrans" cxnId="{C9DD9481-87A4-4B23-B9FF-3D60D786F872}">
      <dgm:prSet/>
      <dgm:spPr/>
      <dgm:t>
        <a:bodyPr/>
        <a:lstStyle/>
        <a:p>
          <a:endParaRPr lang="ru-RU"/>
        </a:p>
      </dgm:t>
    </dgm:pt>
    <dgm:pt modelId="{B2567215-3198-49D8-B3E3-0FA488E469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Усе,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що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перете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чистите,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миє­те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використовуючи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побу­тової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хімії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ополіскуйте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достат­ньою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кількістю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проточної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води.</a:t>
          </a:r>
          <a:endParaRPr lang="ru-RU" sz="18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88ABF5A5-3403-47B6-A0CD-13015887B796}" type="parTrans" cxnId="{833A2DEE-8979-4C82-817C-5AFC8676DDE7}">
      <dgm:prSet/>
      <dgm:spPr/>
      <dgm:t>
        <a:bodyPr/>
        <a:lstStyle/>
        <a:p>
          <a:endParaRPr lang="ru-RU"/>
        </a:p>
      </dgm:t>
    </dgm:pt>
    <dgm:pt modelId="{EE76FB3B-137E-44FD-A435-67D2C1086186}" type="sibTrans" cxnId="{833A2DEE-8979-4C82-817C-5AFC8676DDE7}">
      <dgm:prSet/>
      <dgm:spPr/>
      <dgm:t>
        <a:bodyPr/>
        <a:lstStyle/>
        <a:p>
          <a:endParaRPr lang="ru-RU"/>
        </a:p>
      </dgm:t>
    </dgm:pt>
    <dgm:pt modelId="{BBC9926F-77BC-40C0-A3C5-255B73F277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Не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зживати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залишки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хімікатів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у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каналізацію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просто на траву та на землю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біля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гаражів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на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дачних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ділянках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тощо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не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скидати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посуд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із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залишками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хімікатів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на купи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сміття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62EB0FE9-6298-4A88-8931-DFC4AD574C5F}" type="parTrans" cxnId="{AA474368-C477-485A-98B6-3985666354B7}">
      <dgm:prSet/>
      <dgm:spPr/>
      <dgm:t>
        <a:bodyPr/>
        <a:lstStyle/>
        <a:p>
          <a:endParaRPr lang="ru-RU"/>
        </a:p>
      </dgm:t>
    </dgm:pt>
    <dgm:pt modelId="{A87E8744-D36D-48F6-84C5-0C4D46C28FF0}" type="sibTrans" cxnId="{AA474368-C477-485A-98B6-3985666354B7}">
      <dgm:prSet/>
      <dgm:spPr/>
      <dgm:t>
        <a:bodyPr/>
        <a:lstStyle/>
        <a:p>
          <a:endParaRPr lang="ru-RU"/>
        </a:p>
      </dgm:t>
    </dgm:pt>
    <dgm:pt modelId="{23AD8EB1-3749-4D20-BF57-4A34E7CF519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Не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тримайте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вдома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великої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кількості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хімікатів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про всяк </a:t>
          </a:r>
          <a:r>
            <a:rPr lang="ru-RU" sz="1800" b="1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ви­падок</a:t>
          </a:r>
          <a:r>
            <a: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 </a:t>
          </a:r>
          <a:endParaRPr lang="ru-RU" sz="1800" dirty="0">
            <a:solidFill>
              <a:srgbClr val="002060"/>
            </a:solidFill>
          </a:endParaRPr>
        </a:p>
      </dgm:t>
    </dgm:pt>
    <dgm:pt modelId="{6A3C1BA9-3B7E-4441-BEDF-3EDA7EDDD594}" type="parTrans" cxnId="{1618E60B-68C6-4D23-BE69-F4A8C0CF7C1B}">
      <dgm:prSet/>
      <dgm:spPr/>
      <dgm:t>
        <a:bodyPr/>
        <a:lstStyle/>
        <a:p>
          <a:endParaRPr lang="ru-RU"/>
        </a:p>
      </dgm:t>
    </dgm:pt>
    <dgm:pt modelId="{7E64FFE8-E3AD-4471-802B-C9C527074F7F}" type="sibTrans" cxnId="{1618E60B-68C6-4D23-BE69-F4A8C0CF7C1B}">
      <dgm:prSet/>
      <dgm:spPr/>
      <dgm:t>
        <a:bodyPr/>
        <a:lstStyle/>
        <a:p>
          <a:endParaRPr lang="ru-RU"/>
        </a:p>
      </dgm:t>
    </dgm:pt>
    <dgm:pt modelId="{C261E212-F740-428D-B794-0D821C4AE22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endParaRPr lang="ru-RU" sz="1400" dirty="0"/>
        </a:p>
      </dgm:t>
    </dgm:pt>
    <dgm:pt modelId="{20DEF4A2-D89C-442A-B23B-61A1B33073FD}" type="parTrans" cxnId="{D8778F5C-F188-49EE-8605-9F02AC8DB1F4}">
      <dgm:prSet/>
      <dgm:spPr/>
      <dgm:t>
        <a:bodyPr/>
        <a:lstStyle/>
        <a:p>
          <a:endParaRPr lang="ru-RU"/>
        </a:p>
      </dgm:t>
    </dgm:pt>
    <dgm:pt modelId="{294F7899-8BD7-4963-A2F1-A887865BDDE3}" type="sibTrans" cxnId="{D8778F5C-F188-49EE-8605-9F02AC8DB1F4}">
      <dgm:prSet/>
      <dgm:spPr/>
      <dgm:t>
        <a:bodyPr/>
        <a:lstStyle/>
        <a:p>
          <a:endParaRPr lang="ru-RU"/>
        </a:p>
      </dgm:t>
    </dgm:pt>
    <dgm:pt modelId="{93E952D2-5375-4508-9451-D341F8E3780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Під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час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використання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хі­мікатів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у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своїй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квартирі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захищай­те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органи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дихання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 руки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захищайте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резиновими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рукавицями</a:t>
          </a:r>
          <a:r>
            <a:rPr lang="ru-RU" sz="1800" b="1" i="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4111D823-5CEF-4352-9C92-A8F9C3DE45DB}" type="parTrans" cxnId="{95429184-4392-4FA2-9BF6-0B97E28212AD}">
      <dgm:prSet/>
      <dgm:spPr/>
      <dgm:t>
        <a:bodyPr/>
        <a:lstStyle/>
        <a:p>
          <a:endParaRPr lang="ru-RU"/>
        </a:p>
      </dgm:t>
    </dgm:pt>
    <dgm:pt modelId="{A5B147BA-1A30-47E3-8B79-B30AF80441D8}" type="sibTrans" cxnId="{95429184-4392-4FA2-9BF6-0B97E28212AD}">
      <dgm:prSet/>
      <dgm:spPr/>
      <dgm:t>
        <a:bodyPr/>
        <a:lstStyle/>
        <a:p>
          <a:endParaRPr lang="ru-RU"/>
        </a:p>
      </dgm:t>
    </dgm:pt>
    <dgm:pt modelId="{B01948D8-4115-4C92-B9F5-1EDB53AC36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572662F-A956-4706-88C6-2ACF9F665523}" type="parTrans" cxnId="{BD8DE2C4-FB60-4E10-AAC6-DD98EBF7CED0}">
      <dgm:prSet/>
      <dgm:spPr/>
      <dgm:t>
        <a:bodyPr/>
        <a:lstStyle/>
        <a:p>
          <a:endParaRPr lang="ru-RU"/>
        </a:p>
      </dgm:t>
    </dgm:pt>
    <dgm:pt modelId="{1BE7955D-329F-45FF-84AA-5CE56FDF35C6}" type="sibTrans" cxnId="{BD8DE2C4-FB60-4E10-AAC6-DD98EBF7CED0}">
      <dgm:prSet/>
      <dgm:spPr/>
      <dgm:t>
        <a:bodyPr/>
        <a:lstStyle/>
        <a:p>
          <a:endParaRPr lang="ru-RU"/>
        </a:p>
      </dgm:t>
    </dgm:pt>
    <dgm:pt modelId="{F88EB25F-6079-4C10-A4D9-F2BDE9DACD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</dgm:spPr>
      <dgm:t>
        <a:bodyPr/>
        <a:lstStyle/>
        <a:p>
          <a:endParaRPr lang="ru-RU" sz="1800" dirty="0"/>
        </a:p>
      </dgm:t>
    </dgm:pt>
    <dgm:pt modelId="{B487937B-BEF5-4515-87AA-AF92560E3115}" type="parTrans" cxnId="{55C0467A-1DFC-49ED-8C29-664C7FD01523}">
      <dgm:prSet/>
      <dgm:spPr/>
      <dgm:t>
        <a:bodyPr/>
        <a:lstStyle/>
        <a:p>
          <a:endParaRPr lang="ru-RU"/>
        </a:p>
      </dgm:t>
    </dgm:pt>
    <dgm:pt modelId="{0DA5A727-F147-4CD7-8DAD-2DE5D500EFE1}" type="sibTrans" cxnId="{55C0467A-1DFC-49ED-8C29-664C7FD01523}">
      <dgm:prSet/>
      <dgm:spPr/>
      <dgm:t>
        <a:bodyPr/>
        <a:lstStyle/>
        <a:p>
          <a:endParaRPr lang="ru-RU"/>
        </a:p>
      </dgm:t>
    </dgm:pt>
    <dgm:pt modelId="{10CCEF1E-238C-4AD7-A4DB-743018BD0864}" type="pres">
      <dgm:prSet presAssocID="{6CB23B38-3971-41DC-BC9D-9E757D73A9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EB257-8084-4FFE-B1B4-637F28204366}" type="pres">
      <dgm:prSet presAssocID="{B872A35E-767D-45E7-A914-14DADA61FCE2}" presName="composite" presStyleCnt="0"/>
      <dgm:spPr/>
    </dgm:pt>
    <dgm:pt modelId="{502F832F-F287-4A44-8DB4-B195196863BB}" type="pres">
      <dgm:prSet presAssocID="{B872A35E-767D-45E7-A914-14DADA61FC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98349-CA89-4744-A493-05412F6055AD}" type="pres">
      <dgm:prSet presAssocID="{B872A35E-767D-45E7-A914-14DADA61FCE2}" presName="descendantText" presStyleLbl="alignAcc1" presStyleIdx="0" presStyleCnt="3" custScaleY="143134" custLinFactNeighborX="128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42FE3-AFC0-459C-9BC6-9418C8114CB8}" type="pres">
      <dgm:prSet presAssocID="{EBB51CDC-5EE9-4691-94D9-4BD247272134}" presName="sp" presStyleCnt="0"/>
      <dgm:spPr/>
    </dgm:pt>
    <dgm:pt modelId="{A5B4F163-90DD-4C6C-9A5C-D56676363457}" type="pres">
      <dgm:prSet presAssocID="{CEFE96F7-236B-4EC4-8D55-6B1F642151DC}" presName="composite" presStyleCnt="0"/>
      <dgm:spPr/>
    </dgm:pt>
    <dgm:pt modelId="{832EE767-3392-4B9B-807B-432138DA8870}" type="pres">
      <dgm:prSet presAssocID="{CEFE96F7-236B-4EC4-8D55-6B1F642151D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33ABB-2F02-4F10-86FF-2A07E99FE195}" type="pres">
      <dgm:prSet presAssocID="{CEFE96F7-236B-4EC4-8D55-6B1F642151DC}" presName="descendantText" presStyleLbl="alignAcc1" presStyleIdx="1" presStyleCnt="3" custScaleY="134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5FD61-8F56-451E-9C40-A6E84E599A9A}" type="pres">
      <dgm:prSet presAssocID="{3D407286-CAB1-40E3-A08C-FE8D0F267969}" presName="sp" presStyleCnt="0"/>
      <dgm:spPr/>
    </dgm:pt>
    <dgm:pt modelId="{758FAC8C-2B58-43EC-920A-0D5E5ACCC84C}" type="pres">
      <dgm:prSet presAssocID="{7D0859FC-37AC-4EC2-94FB-443D64F09131}" presName="composite" presStyleCnt="0"/>
      <dgm:spPr/>
    </dgm:pt>
    <dgm:pt modelId="{E121709E-9F9D-43AA-9E8A-0E01B5C6A0E6}" type="pres">
      <dgm:prSet presAssocID="{7D0859FC-37AC-4EC2-94FB-443D64F0913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C358E-9CE8-47C0-A1E2-132B70538B24}" type="pres">
      <dgm:prSet presAssocID="{7D0859FC-37AC-4EC2-94FB-443D64F09131}" presName="descendantText" presStyleLbl="alignAcc1" presStyleIdx="2" presStyleCnt="3" custScaleY="168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0F659-A038-4362-83D3-00DE65C2137B}" type="presOf" srcId="{23AD8EB1-3749-4D20-BF57-4A34E7CF5194}" destId="{2CC98349-CA89-4744-A493-05412F6055AD}" srcOrd="0" destOrd="2" presId="urn:microsoft.com/office/officeart/2005/8/layout/chevron2"/>
    <dgm:cxn modelId="{BD8DE2C4-FB60-4E10-AAC6-DD98EBF7CED0}" srcId="{CEFE96F7-236B-4EC4-8D55-6B1F642151DC}" destId="{B01948D8-4115-4C92-B9F5-1EDB53AC3654}" srcOrd="1" destOrd="0" parTransId="{2572662F-A956-4706-88C6-2ACF9F665523}" sibTransId="{1BE7955D-329F-45FF-84AA-5CE56FDF35C6}"/>
    <dgm:cxn modelId="{D0840A54-B82F-410F-800B-04E5D11BDE78}" type="presOf" srcId="{BBC9926F-77BC-40C0-A3C5-255B73F2778D}" destId="{0B1C358E-9CE8-47C0-A1E2-132B70538B24}" srcOrd="0" destOrd="1" presId="urn:microsoft.com/office/officeart/2005/8/layout/chevron2"/>
    <dgm:cxn modelId="{44CA4837-0EDD-425A-B126-99A3F189217D}" type="presOf" srcId="{93E952D2-5375-4508-9451-D341F8E3780D}" destId="{C4D33ABB-2F02-4F10-86FF-2A07E99FE195}" srcOrd="0" destOrd="2" presId="urn:microsoft.com/office/officeart/2005/8/layout/chevron2"/>
    <dgm:cxn modelId="{C9DD9481-87A4-4B23-B9FF-3D60D786F872}" srcId="{6CB23B38-3971-41DC-BC9D-9E757D73A9FC}" destId="{7D0859FC-37AC-4EC2-94FB-443D64F09131}" srcOrd="2" destOrd="0" parTransId="{F784244D-D18A-413F-B475-92C1DAA58192}" sibTransId="{F28564B1-49B7-47C5-8A36-768368C2FFE8}"/>
    <dgm:cxn modelId="{AA474368-C477-485A-98B6-3985666354B7}" srcId="{7D0859FC-37AC-4EC2-94FB-443D64F09131}" destId="{BBC9926F-77BC-40C0-A3C5-255B73F2778D}" srcOrd="1" destOrd="0" parTransId="{62EB0FE9-6298-4A88-8931-DFC4AD574C5F}" sibTransId="{A87E8744-D36D-48F6-84C5-0C4D46C28FF0}"/>
    <dgm:cxn modelId="{5F527F35-A1D3-4901-ACA4-D9C22FA90315}" type="presOf" srcId="{D7F79E5E-393D-4084-9C5C-643482B0A504}" destId="{C4D33ABB-2F02-4F10-86FF-2A07E99FE195}" srcOrd="0" destOrd="0" presId="urn:microsoft.com/office/officeart/2005/8/layout/chevron2"/>
    <dgm:cxn modelId="{2B454687-C545-46EB-B4EE-4F05A89AC0AB}" srcId="{CEFE96F7-236B-4EC4-8D55-6B1F642151DC}" destId="{D7F79E5E-393D-4084-9C5C-643482B0A504}" srcOrd="0" destOrd="0" parTransId="{6C843BD3-1AEE-4564-8789-C341EDE9B2AF}" sibTransId="{F8980398-2D31-496A-AEF4-B4F0B3DE3CBA}"/>
    <dgm:cxn modelId="{D8778F5C-F188-49EE-8605-9F02AC8DB1F4}" srcId="{CEFE96F7-236B-4EC4-8D55-6B1F642151DC}" destId="{C261E212-F740-428D-B794-0D821C4AE223}" srcOrd="3" destOrd="0" parTransId="{20DEF4A2-D89C-442A-B23B-61A1B33073FD}" sibTransId="{294F7899-8BD7-4963-A2F1-A887865BDDE3}"/>
    <dgm:cxn modelId="{A5BEFD88-44EA-48A3-B171-E2366BD6E0FC}" type="presOf" srcId="{F88CFB50-A55F-4149-9E4D-19599D03D620}" destId="{2CC98349-CA89-4744-A493-05412F6055AD}" srcOrd="0" destOrd="0" presId="urn:microsoft.com/office/officeart/2005/8/layout/chevron2"/>
    <dgm:cxn modelId="{D809A91B-BC9A-47F7-8B4A-0203CE54AB5B}" type="presOf" srcId="{7D0859FC-37AC-4EC2-94FB-443D64F09131}" destId="{E121709E-9F9D-43AA-9E8A-0E01B5C6A0E6}" srcOrd="0" destOrd="0" presId="urn:microsoft.com/office/officeart/2005/8/layout/chevron2"/>
    <dgm:cxn modelId="{3D2B712D-7D9A-4BCA-81AC-1C8BF63C331E}" type="presOf" srcId="{6CB23B38-3971-41DC-BC9D-9E757D73A9FC}" destId="{10CCEF1E-238C-4AD7-A4DB-743018BD0864}" srcOrd="0" destOrd="0" presId="urn:microsoft.com/office/officeart/2005/8/layout/chevron2"/>
    <dgm:cxn modelId="{833A2DEE-8979-4C82-817C-5AFC8676DDE7}" srcId="{7D0859FC-37AC-4EC2-94FB-443D64F09131}" destId="{B2567215-3198-49D8-B3E3-0FA488E46972}" srcOrd="0" destOrd="0" parTransId="{88ABF5A5-3403-47B6-A0CD-13015887B796}" sibTransId="{EE76FB3B-137E-44FD-A435-67D2C1086186}"/>
    <dgm:cxn modelId="{3E6390C3-044C-420E-A543-96AE6FCE96A6}" type="presOf" srcId="{B872A35E-767D-45E7-A914-14DADA61FCE2}" destId="{502F832F-F287-4A44-8DB4-B195196863BB}" srcOrd="0" destOrd="0" presId="urn:microsoft.com/office/officeart/2005/8/layout/chevron2"/>
    <dgm:cxn modelId="{DEC8D4B0-7FBF-4081-9117-9A1BDB30B6BE}" type="presOf" srcId="{F88EB25F-6079-4C10-A4D9-F2BDE9DACDB0}" destId="{2CC98349-CA89-4744-A493-05412F6055AD}" srcOrd="0" destOrd="1" presId="urn:microsoft.com/office/officeart/2005/8/layout/chevron2"/>
    <dgm:cxn modelId="{55C0467A-1DFC-49ED-8C29-664C7FD01523}" srcId="{B872A35E-767D-45E7-A914-14DADA61FCE2}" destId="{F88EB25F-6079-4C10-A4D9-F2BDE9DACDB0}" srcOrd="1" destOrd="0" parTransId="{B487937B-BEF5-4515-87AA-AF92560E3115}" sibTransId="{0DA5A727-F147-4CD7-8DAD-2DE5D500EFE1}"/>
    <dgm:cxn modelId="{A920A06E-3BA8-43DF-888D-6EE1137B4030}" type="presOf" srcId="{B2567215-3198-49D8-B3E3-0FA488E46972}" destId="{0B1C358E-9CE8-47C0-A1E2-132B70538B24}" srcOrd="0" destOrd="0" presId="urn:microsoft.com/office/officeart/2005/8/layout/chevron2"/>
    <dgm:cxn modelId="{8619889B-A0A4-49F6-9095-A9D8721DC0FE}" srcId="{6CB23B38-3971-41DC-BC9D-9E757D73A9FC}" destId="{CEFE96F7-236B-4EC4-8D55-6B1F642151DC}" srcOrd="1" destOrd="0" parTransId="{14DDFCFB-1BCA-407E-8901-4D18AF93A92E}" sibTransId="{3D407286-CAB1-40E3-A08C-FE8D0F267969}"/>
    <dgm:cxn modelId="{1618E60B-68C6-4D23-BE69-F4A8C0CF7C1B}" srcId="{B872A35E-767D-45E7-A914-14DADA61FCE2}" destId="{23AD8EB1-3749-4D20-BF57-4A34E7CF5194}" srcOrd="2" destOrd="0" parTransId="{6A3C1BA9-3B7E-4441-BEDF-3EDA7EDDD594}" sibTransId="{7E64FFE8-E3AD-4471-802B-C9C527074F7F}"/>
    <dgm:cxn modelId="{95429184-4392-4FA2-9BF6-0B97E28212AD}" srcId="{CEFE96F7-236B-4EC4-8D55-6B1F642151DC}" destId="{93E952D2-5375-4508-9451-D341F8E3780D}" srcOrd="2" destOrd="0" parTransId="{4111D823-5CEF-4352-9C92-A8F9C3DE45DB}" sibTransId="{A5B147BA-1A30-47E3-8B79-B30AF80441D8}"/>
    <dgm:cxn modelId="{6A028B79-F016-4FEC-A60B-A5F461FEAB93}" srcId="{B872A35E-767D-45E7-A914-14DADA61FCE2}" destId="{F88CFB50-A55F-4149-9E4D-19599D03D620}" srcOrd="0" destOrd="0" parTransId="{4F4A81A2-4E94-4182-B703-451B4A5AB356}" sibTransId="{6FD614AE-604D-4C9F-851A-01C813E51E3A}"/>
    <dgm:cxn modelId="{DAB7EC10-5824-40B7-9902-0CD4C80A6211}" type="presOf" srcId="{B01948D8-4115-4C92-B9F5-1EDB53AC3654}" destId="{C4D33ABB-2F02-4F10-86FF-2A07E99FE195}" srcOrd="0" destOrd="1" presId="urn:microsoft.com/office/officeart/2005/8/layout/chevron2"/>
    <dgm:cxn modelId="{881DAF72-6AA3-4E38-890E-75C20B72634F}" srcId="{6CB23B38-3971-41DC-BC9D-9E757D73A9FC}" destId="{B872A35E-767D-45E7-A914-14DADA61FCE2}" srcOrd="0" destOrd="0" parTransId="{C7C9547B-1335-4982-AB96-7DE925550D8F}" sibTransId="{EBB51CDC-5EE9-4691-94D9-4BD247272134}"/>
    <dgm:cxn modelId="{4AC0BFCB-8BBE-4D1D-AA5D-F2A5FB3A1EF3}" type="presOf" srcId="{C261E212-F740-428D-B794-0D821C4AE223}" destId="{C4D33ABB-2F02-4F10-86FF-2A07E99FE195}" srcOrd="0" destOrd="3" presId="urn:microsoft.com/office/officeart/2005/8/layout/chevron2"/>
    <dgm:cxn modelId="{04F41A60-AEE3-4967-B474-525A30CF4919}" type="presOf" srcId="{CEFE96F7-236B-4EC4-8D55-6B1F642151DC}" destId="{832EE767-3392-4B9B-807B-432138DA8870}" srcOrd="0" destOrd="0" presId="urn:microsoft.com/office/officeart/2005/8/layout/chevron2"/>
    <dgm:cxn modelId="{0D6AB340-6E73-458A-BE7E-DCB1CD88CD47}" type="presParOf" srcId="{10CCEF1E-238C-4AD7-A4DB-743018BD0864}" destId="{86CEB257-8084-4FFE-B1B4-637F28204366}" srcOrd="0" destOrd="0" presId="urn:microsoft.com/office/officeart/2005/8/layout/chevron2"/>
    <dgm:cxn modelId="{3121D4A3-F216-4700-BC53-E683538DEA34}" type="presParOf" srcId="{86CEB257-8084-4FFE-B1B4-637F28204366}" destId="{502F832F-F287-4A44-8DB4-B195196863BB}" srcOrd="0" destOrd="0" presId="urn:microsoft.com/office/officeart/2005/8/layout/chevron2"/>
    <dgm:cxn modelId="{14EF0310-0AB3-43D3-9901-F03C03B72925}" type="presParOf" srcId="{86CEB257-8084-4FFE-B1B4-637F28204366}" destId="{2CC98349-CA89-4744-A493-05412F6055AD}" srcOrd="1" destOrd="0" presId="urn:microsoft.com/office/officeart/2005/8/layout/chevron2"/>
    <dgm:cxn modelId="{67455623-6911-4CBA-AF42-318B124B7AE3}" type="presParOf" srcId="{10CCEF1E-238C-4AD7-A4DB-743018BD0864}" destId="{90542FE3-AFC0-459C-9BC6-9418C8114CB8}" srcOrd="1" destOrd="0" presId="urn:microsoft.com/office/officeart/2005/8/layout/chevron2"/>
    <dgm:cxn modelId="{3D68F642-A452-4483-ACFF-329BAF513826}" type="presParOf" srcId="{10CCEF1E-238C-4AD7-A4DB-743018BD0864}" destId="{A5B4F163-90DD-4C6C-9A5C-D56676363457}" srcOrd="2" destOrd="0" presId="urn:microsoft.com/office/officeart/2005/8/layout/chevron2"/>
    <dgm:cxn modelId="{D014915E-2E91-4BB4-BF75-35329222A3D2}" type="presParOf" srcId="{A5B4F163-90DD-4C6C-9A5C-D56676363457}" destId="{832EE767-3392-4B9B-807B-432138DA8870}" srcOrd="0" destOrd="0" presId="urn:microsoft.com/office/officeart/2005/8/layout/chevron2"/>
    <dgm:cxn modelId="{BB2C3125-0CA3-4DA6-B6EF-C862E5E0EDCB}" type="presParOf" srcId="{A5B4F163-90DD-4C6C-9A5C-D56676363457}" destId="{C4D33ABB-2F02-4F10-86FF-2A07E99FE195}" srcOrd="1" destOrd="0" presId="urn:microsoft.com/office/officeart/2005/8/layout/chevron2"/>
    <dgm:cxn modelId="{45F5B246-0FE2-4AC2-A28F-6E259D66DF08}" type="presParOf" srcId="{10CCEF1E-238C-4AD7-A4DB-743018BD0864}" destId="{3AF5FD61-8F56-451E-9C40-A6E84E599A9A}" srcOrd="3" destOrd="0" presId="urn:microsoft.com/office/officeart/2005/8/layout/chevron2"/>
    <dgm:cxn modelId="{1DB89F9E-1444-4EB9-94AF-70E1D6139190}" type="presParOf" srcId="{10CCEF1E-238C-4AD7-A4DB-743018BD0864}" destId="{758FAC8C-2B58-43EC-920A-0D5E5ACCC84C}" srcOrd="4" destOrd="0" presId="urn:microsoft.com/office/officeart/2005/8/layout/chevron2"/>
    <dgm:cxn modelId="{55741BD7-0848-476B-BBF2-3BE4044F8541}" type="presParOf" srcId="{758FAC8C-2B58-43EC-920A-0D5E5ACCC84C}" destId="{E121709E-9F9D-43AA-9E8A-0E01B5C6A0E6}" srcOrd="0" destOrd="0" presId="urn:microsoft.com/office/officeart/2005/8/layout/chevron2"/>
    <dgm:cxn modelId="{7472C86B-AACC-48C7-A55C-868A665A10DC}" type="presParOf" srcId="{758FAC8C-2B58-43EC-920A-0D5E5ACCC84C}" destId="{0B1C358E-9CE8-47C0-A1E2-132B70538B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FEBBC-E49A-4192-8094-DE60929699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26CD3C-FF91-453F-8BE4-5245DBDDE6B1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синтетичні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миючі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;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CA3FB51-A9E5-4DF5-84B2-73CCD4CE346E}" type="parTrans" cxnId="{89CEF51F-4299-466A-B956-775A20A28B78}">
      <dgm:prSet/>
      <dgm:spPr/>
      <dgm:t>
        <a:bodyPr/>
        <a:lstStyle/>
        <a:p>
          <a:endParaRPr lang="ru-RU"/>
        </a:p>
      </dgm:t>
    </dgm:pt>
    <dgm:pt modelId="{0D24E6E7-5E34-4AD8-84BA-63BE8BE99E37}" type="sibTrans" cxnId="{89CEF51F-4299-466A-B956-775A20A28B78}">
      <dgm:prSet/>
      <dgm:spPr/>
      <dgm:t>
        <a:bodyPr/>
        <a:lstStyle/>
        <a:p>
          <a:endParaRPr lang="ru-RU"/>
        </a:p>
      </dgm:t>
    </dgm:pt>
    <dgm:pt modelId="{2EC58FE4-3A0B-4843-81A2-28EA2117A94E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видалення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плям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81F4F259-1235-45BD-B89E-EC086B9EA0C3}" type="parTrans" cxnId="{396BC9BE-6906-4981-BA66-7FC80A867379}">
      <dgm:prSet/>
      <dgm:spPr/>
      <dgm:t>
        <a:bodyPr/>
        <a:lstStyle/>
        <a:p>
          <a:endParaRPr lang="ru-RU"/>
        </a:p>
      </dgm:t>
    </dgm:pt>
    <dgm:pt modelId="{C1D11AB4-0F2A-416A-92EA-3583BA39BAEB}" type="sibTrans" cxnId="{396BC9BE-6906-4981-BA66-7FC80A867379}">
      <dgm:prSet/>
      <dgm:spPr/>
      <dgm:t>
        <a:bodyPr/>
        <a:lstStyle/>
        <a:p>
          <a:endParaRPr lang="ru-RU"/>
        </a:p>
      </dgm:t>
    </dgm:pt>
    <dgm:pt modelId="{4A4F6F1E-46F8-4E24-A9DD-E7AC731DD69C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чищення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дезінфекції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1FDAF306-41B4-47B9-B9A0-830AECE5F213}" type="parTrans" cxnId="{8021800F-D9E2-49DE-B62A-4F314149B9A2}">
      <dgm:prSet/>
      <dgm:spPr/>
      <dgm:t>
        <a:bodyPr/>
        <a:lstStyle/>
        <a:p>
          <a:endParaRPr lang="ru-RU"/>
        </a:p>
      </dgm:t>
    </dgm:pt>
    <dgm:pt modelId="{A28C428B-A92C-4D40-8262-FE3F6DBF78AC}" type="sibTrans" cxnId="{8021800F-D9E2-49DE-B62A-4F314149B9A2}">
      <dgm:prSet/>
      <dgm:spPr/>
      <dgm:t>
        <a:bodyPr/>
        <a:lstStyle/>
        <a:p>
          <a:endParaRPr lang="ru-RU"/>
        </a:p>
      </dgm:t>
    </dgm:pt>
    <dgm:pt modelId="{29D9873B-C416-49FC-A2BE-8AAC874B614F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полірувальні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7B80C6FF-F1DD-4458-931D-9CC406C15931}" type="parTrans" cxnId="{58B5B7C0-ED4D-4C34-BE0E-9DCB1F9A22CD}">
      <dgm:prSet/>
      <dgm:spPr/>
      <dgm:t>
        <a:bodyPr/>
        <a:lstStyle/>
        <a:p>
          <a:endParaRPr lang="ru-RU"/>
        </a:p>
      </dgm:t>
    </dgm:pt>
    <dgm:pt modelId="{B241CBD6-3793-4250-A407-E6397F0F7B6F}" type="sibTrans" cxnId="{58B5B7C0-ED4D-4C34-BE0E-9DCB1F9A22CD}">
      <dgm:prSet/>
      <dgm:spPr/>
      <dgm:t>
        <a:bodyPr/>
        <a:lstStyle/>
        <a:p>
          <a:endParaRPr lang="ru-RU"/>
        </a:p>
      </dgm:t>
    </dgm:pt>
    <dgm:pt modelId="{B269ADFC-15B0-4FED-8C82-325D7B0315C3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для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вибілювання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підсилювання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і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підкрохмалювання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виробів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із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тканини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F4DBBDC1-1764-4E2A-8216-6B499FF49F32}" type="parTrans" cxnId="{958233B2-8A7A-4BEC-94E3-0179B897BD32}">
      <dgm:prSet/>
      <dgm:spPr/>
      <dgm:t>
        <a:bodyPr/>
        <a:lstStyle/>
        <a:p>
          <a:endParaRPr lang="ru-RU"/>
        </a:p>
      </dgm:t>
    </dgm:pt>
    <dgm:pt modelId="{E3CE729E-E20A-4020-BE11-5920A2835C67}" type="sibTrans" cxnId="{958233B2-8A7A-4BEC-94E3-0179B897BD32}">
      <dgm:prSet/>
      <dgm:spPr/>
      <dgm:t>
        <a:bodyPr/>
        <a:lstStyle/>
        <a:p>
          <a:endParaRPr lang="ru-RU"/>
        </a:p>
      </dgm:t>
    </dgm:pt>
    <dgm:pt modelId="{02A9124C-D341-4F55-A6EC-355207F31C5D}" type="pres">
      <dgm:prSet presAssocID="{B72FEBBC-E49A-4192-8094-DE60929699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60F67-1DAB-41DF-81A6-0C8CFEC0500B}" type="pres">
      <dgm:prSet presAssocID="{9C26CD3C-FF91-453F-8BE4-5245DBDDE6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A862E-391B-4173-A4AC-B325E97A1B4A}" type="pres">
      <dgm:prSet presAssocID="{0D24E6E7-5E34-4AD8-84BA-63BE8BE99E37}" presName="sibTrans" presStyleCnt="0"/>
      <dgm:spPr/>
    </dgm:pt>
    <dgm:pt modelId="{CF2F7C86-B5E0-40DC-AF48-E84435291117}" type="pres">
      <dgm:prSet presAssocID="{2EC58FE4-3A0B-4843-81A2-28EA2117A9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FE891-56DE-427E-AECD-AEF26C726773}" type="pres">
      <dgm:prSet presAssocID="{C1D11AB4-0F2A-416A-92EA-3583BA39BAEB}" presName="sibTrans" presStyleCnt="0"/>
      <dgm:spPr/>
    </dgm:pt>
    <dgm:pt modelId="{127E17B0-59F4-40E5-8543-C24B71294A37}" type="pres">
      <dgm:prSet presAssocID="{4A4F6F1E-46F8-4E24-A9DD-E7AC731DD6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21BEC-FE70-44BD-ACE4-341B3A9E2C99}" type="pres">
      <dgm:prSet presAssocID="{A28C428B-A92C-4D40-8262-FE3F6DBF78AC}" presName="sibTrans" presStyleCnt="0"/>
      <dgm:spPr/>
    </dgm:pt>
    <dgm:pt modelId="{A31D6025-EE62-4F17-B394-F459E6CAAC55}" type="pres">
      <dgm:prSet presAssocID="{29D9873B-C416-49FC-A2BE-8AAC874B61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46D7A-A504-414E-BFBB-6FA8EA5B9E96}" type="pres">
      <dgm:prSet presAssocID="{B241CBD6-3793-4250-A407-E6397F0F7B6F}" presName="sibTrans" presStyleCnt="0"/>
      <dgm:spPr/>
    </dgm:pt>
    <dgm:pt modelId="{2215AA51-8695-4913-9149-7A9383308677}" type="pres">
      <dgm:prSet presAssocID="{B269ADFC-15B0-4FED-8C82-325D7B0315C3}" presName="node" presStyleLbl="node1" presStyleIdx="4" presStyleCnt="5" custScaleX="121994" custScaleY="13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F58CA-C9D8-4C3F-82A8-719D159ECAAA}" type="presOf" srcId="{B72FEBBC-E49A-4192-8094-DE60929699C2}" destId="{02A9124C-D341-4F55-A6EC-355207F31C5D}" srcOrd="0" destOrd="0" presId="urn:microsoft.com/office/officeart/2005/8/layout/default"/>
    <dgm:cxn modelId="{A338C8F0-3DCB-4DE2-9254-DD3699EBBE06}" type="presOf" srcId="{4A4F6F1E-46F8-4E24-A9DD-E7AC731DD69C}" destId="{127E17B0-59F4-40E5-8543-C24B71294A37}" srcOrd="0" destOrd="0" presId="urn:microsoft.com/office/officeart/2005/8/layout/default"/>
    <dgm:cxn modelId="{7182EF13-3403-495D-9F75-6B584B1185FC}" type="presOf" srcId="{2EC58FE4-3A0B-4843-81A2-28EA2117A94E}" destId="{CF2F7C86-B5E0-40DC-AF48-E84435291117}" srcOrd="0" destOrd="0" presId="urn:microsoft.com/office/officeart/2005/8/layout/default"/>
    <dgm:cxn modelId="{ADEAC0C7-F480-41DA-8B58-7D4858DDDEC4}" type="presOf" srcId="{29D9873B-C416-49FC-A2BE-8AAC874B614F}" destId="{A31D6025-EE62-4F17-B394-F459E6CAAC55}" srcOrd="0" destOrd="0" presId="urn:microsoft.com/office/officeart/2005/8/layout/default"/>
    <dgm:cxn modelId="{8021800F-D9E2-49DE-B62A-4F314149B9A2}" srcId="{B72FEBBC-E49A-4192-8094-DE60929699C2}" destId="{4A4F6F1E-46F8-4E24-A9DD-E7AC731DD69C}" srcOrd="2" destOrd="0" parTransId="{1FDAF306-41B4-47B9-B9A0-830AECE5F213}" sibTransId="{A28C428B-A92C-4D40-8262-FE3F6DBF78AC}"/>
    <dgm:cxn modelId="{89CEF51F-4299-466A-B956-775A20A28B78}" srcId="{B72FEBBC-E49A-4192-8094-DE60929699C2}" destId="{9C26CD3C-FF91-453F-8BE4-5245DBDDE6B1}" srcOrd="0" destOrd="0" parTransId="{1CA3FB51-A9E5-4DF5-84B2-73CCD4CE346E}" sibTransId="{0D24E6E7-5E34-4AD8-84BA-63BE8BE99E37}"/>
    <dgm:cxn modelId="{3E72158C-888E-4C48-98A8-4F856C98AFAF}" type="presOf" srcId="{9C26CD3C-FF91-453F-8BE4-5245DBDDE6B1}" destId="{11F60F67-1DAB-41DF-81A6-0C8CFEC0500B}" srcOrd="0" destOrd="0" presId="urn:microsoft.com/office/officeart/2005/8/layout/default"/>
    <dgm:cxn modelId="{58B5B7C0-ED4D-4C34-BE0E-9DCB1F9A22CD}" srcId="{B72FEBBC-E49A-4192-8094-DE60929699C2}" destId="{29D9873B-C416-49FC-A2BE-8AAC874B614F}" srcOrd="3" destOrd="0" parTransId="{7B80C6FF-F1DD-4458-931D-9CC406C15931}" sibTransId="{B241CBD6-3793-4250-A407-E6397F0F7B6F}"/>
    <dgm:cxn modelId="{BFE377E5-CEC1-4FE6-B7AD-F5AB9A554626}" type="presOf" srcId="{B269ADFC-15B0-4FED-8C82-325D7B0315C3}" destId="{2215AA51-8695-4913-9149-7A9383308677}" srcOrd="0" destOrd="0" presId="urn:microsoft.com/office/officeart/2005/8/layout/default"/>
    <dgm:cxn modelId="{958233B2-8A7A-4BEC-94E3-0179B897BD32}" srcId="{B72FEBBC-E49A-4192-8094-DE60929699C2}" destId="{B269ADFC-15B0-4FED-8C82-325D7B0315C3}" srcOrd="4" destOrd="0" parTransId="{F4DBBDC1-1764-4E2A-8216-6B499FF49F32}" sibTransId="{E3CE729E-E20A-4020-BE11-5920A2835C67}"/>
    <dgm:cxn modelId="{396BC9BE-6906-4981-BA66-7FC80A867379}" srcId="{B72FEBBC-E49A-4192-8094-DE60929699C2}" destId="{2EC58FE4-3A0B-4843-81A2-28EA2117A94E}" srcOrd="1" destOrd="0" parTransId="{81F4F259-1235-45BD-B89E-EC086B9EA0C3}" sibTransId="{C1D11AB4-0F2A-416A-92EA-3583BA39BAEB}"/>
    <dgm:cxn modelId="{C29C9F8F-6153-4714-9396-A8F72F7B1C80}" type="presParOf" srcId="{02A9124C-D341-4F55-A6EC-355207F31C5D}" destId="{11F60F67-1DAB-41DF-81A6-0C8CFEC0500B}" srcOrd="0" destOrd="0" presId="urn:microsoft.com/office/officeart/2005/8/layout/default"/>
    <dgm:cxn modelId="{8D15FB9C-72FF-45D1-9993-A71EDC3C8B8F}" type="presParOf" srcId="{02A9124C-D341-4F55-A6EC-355207F31C5D}" destId="{BE9A862E-391B-4173-A4AC-B325E97A1B4A}" srcOrd="1" destOrd="0" presId="urn:microsoft.com/office/officeart/2005/8/layout/default"/>
    <dgm:cxn modelId="{480319F8-B946-4846-8C00-0126372EECCD}" type="presParOf" srcId="{02A9124C-D341-4F55-A6EC-355207F31C5D}" destId="{CF2F7C86-B5E0-40DC-AF48-E84435291117}" srcOrd="2" destOrd="0" presId="urn:microsoft.com/office/officeart/2005/8/layout/default"/>
    <dgm:cxn modelId="{1360BBCB-8B7A-4F78-B252-7EFBD4DBF8C0}" type="presParOf" srcId="{02A9124C-D341-4F55-A6EC-355207F31C5D}" destId="{C01FE891-56DE-427E-AECD-AEF26C726773}" srcOrd="3" destOrd="0" presId="urn:microsoft.com/office/officeart/2005/8/layout/default"/>
    <dgm:cxn modelId="{E6B7AE76-0196-4293-9237-AB90C7C5328A}" type="presParOf" srcId="{02A9124C-D341-4F55-A6EC-355207F31C5D}" destId="{127E17B0-59F4-40E5-8543-C24B71294A37}" srcOrd="4" destOrd="0" presId="urn:microsoft.com/office/officeart/2005/8/layout/default"/>
    <dgm:cxn modelId="{42B4A6D5-0029-4D29-B5FE-85F1933C0EA4}" type="presParOf" srcId="{02A9124C-D341-4F55-A6EC-355207F31C5D}" destId="{6A721BEC-FE70-44BD-ACE4-341B3A9E2C99}" srcOrd="5" destOrd="0" presId="urn:microsoft.com/office/officeart/2005/8/layout/default"/>
    <dgm:cxn modelId="{7F6DF4C2-4440-47B0-9DE7-CA098F7DAB8D}" type="presParOf" srcId="{02A9124C-D341-4F55-A6EC-355207F31C5D}" destId="{A31D6025-EE62-4F17-B394-F459E6CAAC55}" srcOrd="6" destOrd="0" presId="urn:microsoft.com/office/officeart/2005/8/layout/default"/>
    <dgm:cxn modelId="{712C9737-9DF5-41C4-B3B9-BD11CA638CE1}" type="presParOf" srcId="{02A9124C-D341-4F55-A6EC-355207F31C5D}" destId="{CF346D7A-A504-414E-BFBB-6FA8EA5B9E96}" srcOrd="7" destOrd="0" presId="urn:microsoft.com/office/officeart/2005/8/layout/default"/>
    <dgm:cxn modelId="{347FBE09-18F1-4789-90A1-71EFC901C1E0}" type="presParOf" srcId="{02A9124C-D341-4F55-A6EC-355207F31C5D}" destId="{2215AA51-8695-4913-9149-7A938330867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FF3FF-D237-4551-B6A9-691D6523BD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A2C2D9-1E73-4C6A-AB1F-1953AF0FC714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догляду за транспортом</a:t>
          </a:r>
          <a:endParaRPr lang="ru-RU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4E4914C9-780F-4D4B-9A7E-F98BF923267B}" type="parTrans" cxnId="{DB2D2805-38C9-4F19-8647-BE782E932130}">
      <dgm:prSet/>
      <dgm:spPr/>
      <dgm:t>
        <a:bodyPr/>
        <a:lstStyle/>
        <a:p>
          <a:endParaRPr lang="ru-RU"/>
        </a:p>
      </dgm:t>
    </dgm:pt>
    <dgm:pt modelId="{631F9D5C-D89C-4E8D-B886-28145120F4CC}" type="sibTrans" cxnId="{DB2D2805-38C9-4F19-8647-BE782E932130}">
      <dgm:prSet/>
      <dgm:spPr/>
      <dgm:t>
        <a:bodyPr/>
        <a:lstStyle/>
        <a:p>
          <a:endParaRPr lang="ru-RU"/>
        </a:p>
      </dgm:t>
    </dgm:pt>
    <dgm:pt modelId="{752440AB-B5AF-486F-A325-F3A1D8D3E255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догляду за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виробами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зі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шкіри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замші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9AA8A34F-450C-410A-AD43-162347F13829}" type="parTrans" cxnId="{74FA2D14-218E-49EA-97B6-584704AD7837}">
      <dgm:prSet/>
      <dgm:spPr/>
      <dgm:t>
        <a:bodyPr/>
        <a:lstStyle/>
        <a:p>
          <a:endParaRPr lang="ru-RU"/>
        </a:p>
      </dgm:t>
    </dgm:pt>
    <dgm:pt modelId="{2F2188F7-5799-46D6-BC96-BFA6321EFE7A}" type="sibTrans" cxnId="{74FA2D14-218E-49EA-97B6-584704AD7837}">
      <dgm:prSet/>
      <dgm:spPr/>
      <dgm:t>
        <a:bodyPr/>
        <a:lstStyle/>
        <a:p>
          <a:endParaRPr lang="ru-RU"/>
        </a:p>
      </dgm:t>
    </dgm:pt>
    <dgm:pt modelId="{EBBF276C-4FB9-4B08-9351-9C41F4B9779B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засоби</a:t>
          </a:r>
          <a:r>
            <a:rPr lang="ru-RU" sz="20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для </a:t>
          </a:r>
          <a:r>
            <a:rPr lang="ru-RU" sz="20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склеювання</a:t>
          </a:r>
          <a:r>
            <a:rPr lang="ru-RU" sz="20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  <a:endParaRPr lang="ru-RU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4FE8915-06AB-4803-BEA0-E988E04B7FA6}" type="parTrans" cxnId="{1497DDE7-09D4-40B7-90E8-3829ECE70AA3}">
      <dgm:prSet/>
      <dgm:spPr/>
      <dgm:t>
        <a:bodyPr/>
        <a:lstStyle/>
        <a:p>
          <a:endParaRPr lang="ru-RU"/>
        </a:p>
      </dgm:t>
    </dgm:pt>
    <dgm:pt modelId="{CFBEAB5D-D219-4EF0-ADAA-E9EEBDC22865}" type="sibTrans" cxnId="{1497DDE7-09D4-40B7-90E8-3829ECE70AA3}">
      <dgm:prSet/>
      <dgm:spPr/>
      <dgm:t>
        <a:bodyPr/>
        <a:lstStyle/>
        <a:p>
          <a:endParaRPr lang="ru-RU"/>
        </a:p>
      </dgm:t>
    </dgm:pt>
    <dgm:pt modelId="{A7E195BB-F4CA-4B12-8DBB-E7BD963F10B5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для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знищення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побутових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комах та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гризунів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9275D9FA-7E8D-425C-971A-6493FAD5C66F}" type="parTrans" cxnId="{5BAB3A34-4E09-4401-B9F5-3ED26DCE7333}">
      <dgm:prSet/>
      <dgm:spPr/>
      <dgm:t>
        <a:bodyPr/>
        <a:lstStyle/>
        <a:p>
          <a:endParaRPr lang="ru-RU"/>
        </a:p>
      </dgm:t>
    </dgm:pt>
    <dgm:pt modelId="{6B1BDDCC-212E-4C8B-8C52-E97D81CBECB1}" type="sibTrans" cxnId="{5BAB3A34-4E09-4401-B9F5-3ED26DCE7333}">
      <dgm:prSet/>
      <dgm:spPr/>
      <dgm:t>
        <a:bodyPr/>
        <a:lstStyle/>
        <a:p>
          <a:endParaRPr lang="ru-RU"/>
        </a:p>
      </dgm:t>
    </dgm:pt>
    <dgm:pt modelId="{7EA5D2B7-CE34-467D-8A33-A05730D1500C}">
      <dgm:prSet phldrT="[Текст]" custT="1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захисту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рослин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від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шкідників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боротьби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з </a:t>
          </a:r>
          <a:r>
            <a:rPr lang="ru-RU" sz="1600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бур’янами</a:t>
          </a:r>
          <a:r>
            <a:rPr lang="ru-RU" sz="16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6B9266B5-1EAE-4B43-820D-F9B11711C6CE}" type="parTrans" cxnId="{8BD088C4-8838-4A78-A5A1-176481FD5FE5}">
      <dgm:prSet/>
      <dgm:spPr/>
      <dgm:t>
        <a:bodyPr/>
        <a:lstStyle/>
        <a:p>
          <a:endParaRPr lang="ru-RU"/>
        </a:p>
      </dgm:t>
    </dgm:pt>
    <dgm:pt modelId="{E751F452-2A92-43EC-9039-4865491C480C}" type="sibTrans" cxnId="{8BD088C4-8838-4A78-A5A1-176481FD5FE5}">
      <dgm:prSet/>
      <dgm:spPr/>
      <dgm:t>
        <a:bodyPr/>
        <a:lstStyle/>
        <a:p>
          <a:endParaRPr lang="ru-RU"/>
        </a:p>
      </dgm:t>
    </dgm:pt>
    <dgm:pt modelId="{54C3A871-BC7F-424B-8EE2-F2CD4E4C62F0}" type="pres">
      <dgm:prSet presAssocID="{599FF3FF-D237-4551-B6A9-691D6523BD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E7785-C119-46D2-B64F-BFA9EAC6B46B}" type="pres">
      <dgm:prSet presAssocID="{93A2C2D9-1E73-4C6A-AB1F-1953AF0FC7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3A292-34A5-4D29-99DF-5FD345DB73C3}" type="pres">
      <dgm:prSet presAssocID="{631F9D5C-D89C-4E8D-B886-28145120F4CC}" presName="sibTrans" presStyleCnt="0"/>
      <dgm:spPr/>
    </dgm:pt>
    <dgm:pt modelId="{B708E9A2-4403-4462-88EE-0F260156E2DE}" type="pres">
      <dgm:prSet presAssocID="{752440AB-B5AF-486F-A325-F3A1D8D3E2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BC5BC-4C08-427A-A0B5-C9C7AFB34B19}" type="pres">
      <dgm:prSet presAssocID="{2F2188F7-5799-46D6-BC96-BFA6321EFE7A}" presName="sibTrans" presStyleCnt="0"/>
      <dgm:spPr/>
    </dgm:pt>
    <dgm:pt modelId="{150A23BD-F1F9-4CAA-97FC-F22E75B7A46C}" type="pres">
      <dgm:prSet presAssocID="{EBBF276C-4FB9-4B08-9351-9C41F4B977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8D8E5-4E3F-4703-AB7A-239E6134AA3A}" type="pres">
      <dgm:prSet presAssocID="{CFBEAB5D-D219-4EF0-ADAA-E9EEBDC22865}" presName="sibTrans" presStyleCnt="0"/>
      <dgm:spPr/>
    </dgm:pt>
    <dgm:pt modelId="{8F7C6636-F75F-4B71-9064-A910CBDC5A76}" type="pres">
      <dgm:prSet presAssocID="{A7E195BB-F4CA-4B12-8DBB-E7BD963F10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06974-DD78-4B47-9AFC-AE8AB271EA8D}" type="pres">
      <dgm:prSet presAssocID="{6B1BDDCC-212E-4C8B-8C52-E97D81CBECB1}" presName="sibTrans" presStyleCnt="0"/>
      <dgm:spPr/>
    </dgm:pt>
    <dgm:pt modelId="{94221757-2BFE-40C4-9D0B-B44A4BD1768E}" type="pres">
      <dgm:prSet presAssocID="{7EA5D2B7-CE34-467D-8A33-A05730D150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D2805-38C9-4F19-8647-BE782E932130}" srcId="{599FF3FF-D237-4551-B6A9-691D6523BD9E}" destId="{93A2C2D9-1E73-4C6A-AB1F-1953AF0FC714}" srcOrd="0" destOrd="0" parTransId="{4E4914C9-780F-4D4B-9A7E-F98BF923267B}" sibTransId="{631F9D5C-D89C-4E8D-B886-28145120F4CC}"/>
    <dgm:cxn modelId="{E9FF7828-EC6A-470D-ABA6-553DD3054A45}" type="presOf" srcId="{752440AB-B5AF-486F-A325-F3A1D8D3E255}" destId="{B708E9A2-4403-4462-88EE-0F260156E2DE}" srcOrd="0" destOrd="0" presId="urn:microsoft.com/office/officeart/2005/8/layout/default"/>
    <dgm:cxn modelId="{5169C4E0-794A-4FB2-A6A8-ACEDDF4C7702}" type="presOf" srcId="{EBBF276C-4FB9-4B08-9351-9C41F4B9779B}" destId="{150A23BD-F1F9-4CAA-97FC-F22E75B7A46C}" srcOrd="0" destOrd="0" presId="urn:microsoft.com/office/officeart/2005/8/layout/default"/>
    <dgm:cxn modelId="{05FF7DFC-F503-482F-AFD7-DA3E784A4D4C}" type="presOf" srcId="{599FF3FF-D237-4551-B6A9-691D6523BD9E}" destId="{54C3A871-BC7F-424B-8EE2-F2CD4E4C62F0}" srcOrd="0" destOrd="0" presId="urn:microsoft.com/office/officeart/2005/8/layout/default"/>
    <dgm:cxn modelId="{74FA2D14-218E-49EA-97B6-584704AD7837}" srcId="{599FF3FF-D237-4551-B6A9-691D6523BD9E}" destId="{752440AB-B5AF-486F-A325-F3A1D8D3E255}" srcOrd="1" destOrd="0" parTransId="{9AA8A34F-450C-410A-AD43-162347F13829}" sibTransId="{2F2188F7-5799-46D6-BC96-BFA6321EFE7A}"/>
    <dgm:cxn modelId="{8BD088C4-8838-4A78-A5A1-176481FD5FE5}" srcId="{599FF3FF-D237-4551-B6A9-691D6523BD9E}" destId="{7EA5D2B7-CE34-467D-8A33-A05730D1500C}" srcOrd="4" destOrd="0" parTransId="{6B9266B5-1EAE-4B43-820D-F9B11711C6CE}" sibTransId="{E751F452-2A92-43EC-9039-4865491C480C}"/>
    <dgm:cxn modelId="{73B0B363-3A48-44FF-8A93-ED7855C06568}" type="presOf" srcId="{A7E195BB-F4CA-4B12-8DBB-E7BD963F10B5}" destId="{8F7C6636-F75F-4B71-9064-A910CBDC5A76}" srcOrd="0" destOrd="0" presId="urn:microsoft.com/office/officeart/2005/8/layout/default"/>
    <dgm:cxn modelId="{3E56ECDC-0C84-417D-8657-86732A9D7D50}" type="presOf" srcId="{7EA5D2B7-CE34-467D-8A33-A05730D1500C}" destId="{94221757-2BFE-40C4-9D0B-B44A4BD1768E}" srcOrd="0" destOrd="0" presId="urn:microsoft.com/office/officeart/2005/8/layout/default"/>
    <dgm:cxn modelId="{1497DDE7-09D4-40B7-90E8-3829ECE70AA3}" srcId="{599FF3FF-D237-4551-B6A9-691D6523BD9E}" destId="{EBBF276C-4FB9-4B08-9351-9C41F4B9779B}" srcOrd="2" destOrd="0" parTransId="{64FE8915-06AB-4803-BEA0-E988E04B7FA6}" sibTransId="{CFBEAB5D-D219-4EF0-ADAA-E9EEBDC22865}"/>
    <dgm:cxn modelId="{95DB4493-D710-4DA3-8CAE-6C9A9BB6DA55}" type="presOf" srcId="{93A2C2D9-1E73-4C6A-AB1F-1953AF0FC714}" destId="{3B9E7785-C119-46D2-B64F-BFA9EAC6B46B}" srcOrd="0" destOrd="0" presId="urn:microsoft.com/office/officeart/2005/8/layout/default"/>
    <dgm:cxn modelId="{5BAB3A34-4E09-4401-B9F5-3ED26DCE7333}" srcId="{599FF3FF-D237-4551-B6A9-691D6523BD9E}" destId="{A7E195BB-F4CA-4B12-8DBB-E7BD963F10B5}" srcOrd="3" destOrd="0" parTransId="{9275D9FA-7E8D-425C-971A-6493FAD5C66F}" sibTransId="{6B1BDDCC-212E-4C8B-8C52-E97D81CBECB1}"/>
    <dgm:cxn modelId="{2B668F31-7512-4BB0-ABD1-6534ED903CB9}" type="presParOf" srcId="{54C3A871-BC7F-424B-8EE2-F2CD4E4C62F0}" destId="{3B9E7785-C119-46D2-B64F-BFA9EAC6B46B}" srcOrd="0" destOrd="0" presId="urn:microsoft.com/office/officeart/2005/8/layout/default"/>
    <dgm:cxn modelId="{66B02DFC-A015-459B-8BF8-E86BEFBE28EC}" type="presParOf" srcId="{54C3A871-BC7F-424B-8EE2-F2CD4E4C62F0}" destId="{4693A292-34A5-4D29-99DF-5FD345DB73C3}" srcOrd="1" destOrd="0" presId="urn:microsoft.com/office/officeart/2005/8/layout/default"/>
    <dgm:cxn modelId="{74D53017-758D-472E-BC9F-F483E520DA68}" type="presParOf" srcId="{54C3A871-BC7F-424B-8EE2-F2CD4E4C62F0}" destId="{B708E9A2-4403-4462-88EE-0F260156E2DE}" srcOrd="2" destOrd="0" presId="urn:microsoft.com/office/officeart/2005/8/layout/default"/>
    <dgm:cxn modelId="{12EC981E-8C19-4A53-B370-125A9C6FF06C}" type="presParOf" srcId="{54C3A871-BC7F-424B-8EE2-F2CD4E4C62F0}" destId="{067BC5BC-4C08-427A-A0B5-C9C7AFB34B19}" srcOrd="3" destOrd="0" presId="urn:microsoft.com/office/officeart/2005/8/layout/default"/>
    <dgm:cxn modelId="{563328E9-8186-4D9D-AE1F-E92BEE5EAAD5}" type="presParOf" srcId="{54C3A871-BC7F-424B-8EE2-F2CD4E4C62F0}" destId="{150A23BD-F1F9-4CAA-97FC-F22E75B7A46C}" srcOrd="4" destOrd="0" presId="urn:microsoft.com/office/officeart/2005/8/layout/default"/>
    <dgm:cxn modelId="{E01600E5-157F-4C68-B71A-D9527948E527}" type="presParOf" srcId="{54C3A871-BC7F-424B-8EE2-F2CD4E4C62F0}" destId="{1918D8E5-4E3F-4703-AB7A-239E6134AA3A}" srcOrd="5" destOrd="0" presId="urn:microsoft.com/office/officeart/2005/8/layout/default"/>
    <dgm:cxn modelId="{BD5E7479-1D93-4CDF-AD95-C8DCAD97C5B0}" type="presParOf" srcId="{54C3A871-BC7F-424B-8EE2-F2CD4E4C62F0}" destId="{8F7C6636-F75F-4B71-9064-A910CBDC5A76}" srcOrd="6" destOrd="0" presId="urn:microsoft.com/office/officeart/2005/8/layout/default"/>
    <dgm:cxn modelId="{5DA5B43A-5A8E-4B4F-AAFB-DB471EEF6395}" type="presParOf" srcId="{54C3A871-BC7F-424B-8EE2-F2CD4E4C62F0}" destId="{3C006974-DD78-4B47-9AFC-AE8AB271EA8D}" srcOrd="7" destOrd="0" presId="urn:microsoft.com/office/officeart/2005/8/layout/default"/>
    <dgm:cxn modelId="{F7295E34-2633-44B5-BFFF-95E5039BCFDA}" type="presParOf" srcId="{54C3A871-BC7F-424B-8EE2-F2CD4E4C62F0}" destId="{94221757-2BFE-40C4-9D0B-B44A4BD176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DCA64-9459-461C-8472-007D0554F3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F45C6-7D2F-45C4-8F15-D0825D2DB523}">
      <dgm:prSet phldrT="[Текст]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мінеральні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добрива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</a:p>
      </dgm:t>
    </dgm:pt>
    <dgm:pt modelId="{331E10FB-A802-4B94-953C-4A52BAE43309}" type="parTrans" cxnId="{EEC49FB8-6FB6-4F8A-BF03-080863B1CAE3}">
      <dgm:prSet/>
      <dgm:spPr/>
      <dgm:t>
        <a:bodyPr/>
        <a:lstStyle/>
        <a:p>
          <a:endParaRPr lang="ru-RU"/>
        </a:p>
      </dgm:t>
    </dgm:pt>
    <dgm:pt modelId="{2BDC5BD8-CE76-49C3-A701-BAC60C8D248E}" type="sibTrans" cxnId="{EEC49FB8-6FB6-4F8A-BF03-080863B1CAE3}">
      <dgm:prSet/>
      <dgm:spPr/>
      <dgm:t>
        <a:bodyPr/>
        <a:lstStyle/>
        <a:p>
          <a:endParaRPr lang="ru-RU"/>
        </a:p>
      </dgm:t>
    </dgm:pt>
    <dgm:pt modelId="{507B4CD1-A58C-4E96-9092-402219378D76}">
      <dgm:prSet phldrT="[Текст]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лакофарбові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матеріали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998E1E-AA16-4550-968F-5E38E55C3B7B}" type="parTrans" cxnId="{5D9037A5-44F0-4611-A3C0-B291D18FCCE8}">
      <dgm:prSet/>
      <dgm:spPr/>
      <dgm:t>
        <a:bodyPr/>
        <a:lstStyle/>
        <a:p>
          <a:endParaRPr lang="ru-RU"/>
        </a:p>
      </dgm:t>
    </dgm:pt>
    <dgm:pt modelId="{9D050B40-F0BF-4DBB-A452-092A54D3D254}" type="sibTrans" cxnId="{5D9037A5-44F0-4611-A3C0-B291D18FCCE8}">
      <dgm:prSet/>
      <dgm:spPr/>
      <dgm:t>
        <a:bodyPr/>
        <a:lstStyle/>
        <a:p>
          <a:endParaRPr lang="ru-RU"/>
        </a:p>
      </dgm:t>
    </dgm:pt>
    <dgm:pt modelId="{82E1162C-D468-4151-A532-5C5EB4B72CDD}">
      <dgm:prSet phldrT="[Текст]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фотохімічні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товари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E10187D-093F-40E8-AF34-C78A5818FFF3}" type="parTrans" cxnId="{B7B04484-37C8-424A-A37A-B35B5B9C088A}">
      <dgm:prSet/>
      <dgm:spPr/>
      <dgm:t>
        <a:bodyPr/>
        <a:lstStyle/>
        <a:p>
          <a:endParaRPr lang="ru-RU"/>
        </a:p>
      </dgm:t>
    </dgm:pt>
    <dgm:pt modelId="{3BE12D8A-6DE2-4C96-B551-F9A9A548ED32}" type="sibTrans" cxnId="{B7B04484-37C8-424A-A37A-B35B5B9C088A}">
      <dgm:prSet/>
      <dgm:spPr/>
      <dgm:t>
        <a:bodyPr/>
        <a:lstStyle/>
        <a:p>
          <a:endParaRPr lang="ru-RU"/>
        </a:p>
      </dgm:t>
    </dgm:pt>
    <dgm:pt modelId="{26ABDCAF-786C-4BAE-B6DB-02A5031C336D}">
      <dgm:prSet phldrT="[Текст]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шкільно-письмові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товари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</a:p>
      </dgm:t>
    </dgm:pt>
    <dgm:pt modelId="{438A5EAE-F736-4E4E-86C7-19D389508C9B}" type="parTrans" cxnId="{E2CEFED8-EF47-434A-8D51-E3EBF5604A1F}">
      <dgm:prSet/>
      <dgm:spPr/>
      <dgm:t>
        <a:bodyPr/>
        <a:lstStyle/>
        <a:p>
          <a:endParaRPr lang="ru-RU"/>
        </a:p>
      </dgm:t>
    </dgm:pt>
    <dgm:pt modelId="{F88D7221-5D35-4E3E-A0FE-2EC0CA4C4814}" type="sibTrans" cxnId="{E2CEFED8-EF47-434A-8D51-E3EBF5604A1F}">
      <dgm:prSet/>
      <dgm:spPr/>
      <dgm:t>
        <a:bodyPr/>
        <a:lstStyle/>
        <a:p>
          <a:endParaRPr lang="ru-RU"/>
        </a:p>
      </dgm:t>
    </dgm:pt>
    <dgm:pt modelId="{BB94791D-42CE-45BF-80FF-01069E130219}">
      <dgm:prSet phldrT="[Текст]"/>
      <dgm:spPr>
        <a:solidFill>
          <a:srgbClr val="CCFF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інші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товари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побутової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i="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хімії</a:t>
          </a:r>
          <a:r>
            <a:rPr lang="ru-RU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00FE4FE-699E-4803-A1EC-63B35E587818}" type="parTrans" cxnId="{48D2426E-BBB9-4D01-B35D-9EDA22E5D975}">
      <dgm:prSet/>
      <dgm:spPr/>
      <dgm:t>
        <a:bodyPr/>
        <a:lstStyle/>
        <a:p>
          <a:endParaRPr lang="ru-RU"/>
        </a:p>
      </dgm:t>
    </dgm:pt>
    <dgm:pt modelId="{AE1674F4-3719-4E51-8939-2A6824691D66}" type="sibTrans" cxnId="{48D2426E-BBB9-4D01-B35D-9EDA22E5D975}">
      <dgm:prSet/>
      <dgm:spPr/>
      <dgm:t>
        <a:bodyPr/>
        <a:lstStyle/>
        <a:p>
          <a:endParaRPr lang="ru-RU"/>
        </a:p>
      </dgm:t>
    </dgm:pt>
    <dgm:pt modelId="{4FF49FBA-3E44-4518-9308-8F1A68F3FEA9}" type="pres">
      <dgm:prSet presAssocID="{8F8DCA64-9459-461C-8472-007D0554F3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14DAD7-F5A5-4FD3-90F0-F251BC9455E8}" type="pres">
      <dgm:prSet presAssocID="{D59F45C6-7D2F-45C4-8F15-D0825D2DB523}" presName="node" presStyleLbl="node1" presStyleIdx="0" presStyleCnt="5" custLinFactY="17115" custLinFactNeighborX="28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850B-1895-4012-AECE-F0A3F8A36B9A}" type="pres">
      <dgm:prSet presAssocID="{2BDC5BD8-CE76-49C3-A701-BAC60C8D248E}" presName="sibTrans" presStyleCnt="0"/>
      <dgm:spPr/>
    </dgm:pt>
    <dgm:pt modelId="{3599D4FA-2B06-4A36-8111-D874F8C8660E}" type="pres">
      <dgm:prSet presAssocID="{507B4CD1-A58C-4E96-9092-402219378D76}" presName="node" presStyleLbl="node1" presStyleIdx="1" presStyleCnt="5" custLinFactNeighborX="-51816" custLinFactNeighborY="-3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BFF8B-88CC-4E5A-B8A9-EE5021036A33}" type="pres">
      <dgm:prSet presAssocID="{9D050B40-F0BF-4DBB-A452-092A54D3D254}" presName="sibTrans" presStyleCnt="0"/>
      <dgm:spPr/>
    </dgm:pt>
    <dgm:pt modelId="{37C7E459-679E-4DA2-B58A-4D8F71498F41}" type="pres">
      <dgm:prSet presAssocID="{82E1162C-D468-4151-A532-5C5EB4B72CDD}" presName="node" presStyleLbl="node1" presStyleIdx="2" presStyleCnt="5" custLinFactY="10294" custLinFactNeighborX="28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4C59-8288-4904-9EFD-92E844148290}" type="pres">
      <dgm:prSet presAssocID="{3BE12D8A-6DE2-4C96-B551-F9A9A548ED32}" presName="sibTrans" presStyleCnt="0"/>
      <dgm:spPr/>
    </dgm:pt>
    <dgm:pt modelId="{0E9C49B2-DB86-423A-BD05-E493F88DBD5A}" type="pres">
      <dgm:prSet presAssocID="{26ABDCAF-786C-4BAE-B6DB-02A5031C33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4D823-9266-4C83-A579-EE1FB947FCEE}" type="pres">
      <dgm:prSet presAssocID="{F88D7221-5D35-4E3E-A0FE-2EC0CA4C4814}" presName="sibTrans" presStyleCnt="0"/>
      <dgm:spPr/>
    </dgm:pt>
    <dgm:pt modelId="{158D31B0-B586-46C0-AFD8-C1D3C8BA1569}" type="pres">
      <dgm:prSet presAssocID="{BB94791D-42CE-45BF-80FF-01069E130219}" presName="node" presStyleLbl="node1" presStyleIdx="4" presStyleCnt="5" custLinFactNeighborX="54256" custLinFactNeighborY="-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581B5-D6C3-44FE-9D79-3904407591F4}" type="presOf" srcId="{BB94791D-42CE-45BF-80FF-01069E130219}" destId="{158D31B0-B586-46C0-AFD8-C1D3C8BA1569}" srcOrd="0" destOrd="0" presId="urn:microsoft.com/office/officeart/2005/8/layout/default"/>
    <dgm:cxn modelId="{B7B04484-37C8-424A-A37A-B35B5B9C088A}" srcId="{8F8DCA64-9459-461C-8472-007D0554F3E1}" destId="{82E1162C-D468-4151-A532-5C5EB4B72CDD}" srcOrd="2" destOrd="0" parTransId="{1E10187D-093F-40E8-AF34-C78A5818FFF3}" sibTransId="{3BE12D8A-6DE2-4C96-B551-F9A9A548ED32}"/>
    <dgm:cxn modelId="{8B9BD0E7-BE34-4029-8450-55A06607C372}" type="presOf" srcId="{D59F45C6-7D2F-45C4-8F15-D0825D2DB523}" destId="{9514DAD7-F5A5-4FD3-90F0-F251BC9455E8}" srcOrd="0" destOrd="0" presId="urn:microsoft.com/office/officeart/2005/8/layout/default"/>
    <dgm:cxn modelId="{E2CEFED8-EF47-434A-8D51-E3EBF5604A1F}" srcId="{8F8DCA64-9459-461C-8472-007D0554F3E1}" destId="{26ABDCAF-786C-4BAE-B6DB-02A5031C336D}" srcOrd="3" destOrd="0" parTransId="{438A5EAE-F736-4E4E-86C7-19D389508C9B}" sibTransId="{F88D7221-5D35-4E3E-A0FE-2EC0CA4C4814}"/>
    <dgm:cxn modelId="{5D9037A5-44F0-4611-A3C0-B291D18FCCE8}" srcId="{8F8DCA64-9459-461C-8472-007D0554F3E1}" destId="{507B4CD1-A58C-4E96-9092-402219378D76}" srcOrd="1" destOrd="0" parTransId="{9F998E1E-AA16-4550-968F-5E38E55C3B7B}" sibTransId="{9D050B40-F0BF-4DBB-A452-092A54D3D254}"/>
    <dgm:cxn modelId="{055B78C1-97DA-47C8-8278-951B6E14417C}" type="presOf" srcId="{8F8DCA64-9459-461C-8472-007D0554F3E1}" destId="{4FF49FBA-3E44-4518-9308-8F1A68F3FEA9}" srcOrd="0" destOrd="0" presId="urn:microsoft.com/office/officeart/2005/8/layout/default"/>
    <dgm:cxn modelId="{97747463-9141-4206-8CFF-95DC3A90C5D8}" type="presOf" srcId="{507B4CD1-A58C-4E96-9092-402219378D76}" destId="{3599D4FA-2B06-4A36-8111-D874F8C8660E}" srcOrd="0" destOrd="0" presId="urn:microsoft.com/office/officeart/2005/8/layout/default"/>
    <dgm:cxn modelId="{21B23C55-E614-4424-8F00-741FF7D9FB53}" type="presOf" srcId="{26ABDCAF-786C-4BAE-B6DB-02A5031C336D}" destId="{0E9C49B2-DB86-423A-BD05-E493F88DBD5A}" srcOrd="0" destOrd="0" presId="urn:microsoft.com/office/officeart/2005/8/layout/default"/>
    <dgm:cxn modelId="{48D2426E-BBB9-4D01-B35D-9EDA22E5D975}" srcId="{8F8DCA64-9459-461C-8472-007D0554F3E1}" destId="{BB94791D-42CE-45BF-80FF-01069E130219}" srcOrd="4" destOrd="0" parTransId="{C00FE4FE-699E-4803-A1EC-63B35E587818}" sibTransId="{AE1674F4-3719-4E51-8939-2A6824691D66}"/>
    <dgm:cxn modelId="{EEC49FB8-6FB6-4F8A-BF03-080863B1CAE3}" srcId="{8F8DCA64-9459-461C-8472-007D0554F3E1}" destId="{D59F45C6-7D2F-45C4-8F15-D0825D2DB523}" srcOrd="0" destOrd="0" parTransId="{331E10FB-A802-4B94-953C-4A52BAE43309}" sibTransId="{2BDC5BD8-CE76-49C3-A701-BAC60C8D248E}"/>
    <dgm:cxn modelId="{ECF13A86-850F-4C60-88FA-E466F239FCE2}" type="presOf" srcId="{82E1162C-D468-4151-A532-5C5EB4B72CDD}" destId="{37C7E459-679E-4DA2-B58A-4D8F71498F41}" srcOrd="0" destOrd="0" presId="urn:microsoft.com/office/officeart/2005/8/layout/default"/>
    <dgm:cxn modelId="{215CAB33-9FE3-4C86-8BA4-EA21D2AA748B}" type="presParOf" srcId="{4FF49FBA-3E44-4518-9308-8F1A68F3FEA9}" destId="{9514DAD7-F5A5-4FD3-90F0-F251BC9455E8}" srcOrd="0" destOrd="0" presId="urn:microsoft.com/office/officeart/2005/8/layout/default"/>
    <dgm:cxn modelId="{357DF39B-867A-46DD-86EF-50A10E1830A5}" type="presParOf" srcId="{4FF49FBA-3E44-4518-9308-8F1A68F3FEA9}" destId="{7C65850B-1895-4012-AECE-F0A3F8A36B9A}" srcOrd="1" destOrd="0" presId="urn:microsoft.com/office/officeart/2005/8/layout/default"/>
    <dgm:cxn modelId="{1A37411B-09E8-4B25-BE86-8F09BFFE2A32}" type="presParOf" srcId="{4FF49FBA-3E44-4518-9308-8F1A68F3FEA9}" destId="{3599D4FA-2B06-4A36-8111-D874F8C8660E}" srcOrd="2" destOrd="0" presId="urn:microsoft.com/office/officeart/2005/8/layout/default"/>
    <dgm:cxn modelId="{BF0DAB24-E472-4537-85EB-6E8CB1361D91}" type="presParOf" srcId="{4FF49FBA-3E44-4518-9308-8F1A68F3FEA9}" destId="{14FBFF8B-88CC-4E5A-B8A9-EE5021036A33}" srcOrd="3" destOrd="0" presId="urn:microsoft.com/office/officeart/2005/8/layout/default"/>
    <dgm:cxn modelId="{42916B21-6752-4243-9CB1-F89B809B3979}" type="presParOf" srcId="{4FF49FBA-3E44-4518-9308-8F1A68F3FEA9}" destId="{37C7E459-679E-4DA2-B58A-4D8F71498F41}" srcOrd="4" destOrd="0" presId="urn:microsoft.com/office/officeart/2005/8/layout/default"/>
    <dgm:cxn modelId="{223B3D13-AF02-4E79-9136-64BC6121DEA6}" type="presParOf" srcId="{4FF49FBA-3E44-4518-9308-8F1A68F3FEA9}" destId="{27514C59-8288-4904-9EFD-92E844148290}" srcOrd="5" destOrd="0" presId="urn:microsoft.com/office/officeart/2005/8/layout/default"/>
    <dgm:cxn modelId="{B8390C0A-A48A-40A1-8952-63FAC61E353A}" type="presParOf" srcId="{4FF49FBA-3E44-4518-9308-8F1A68F3FEA9}" destId="{0E9C49B2-DB86-423A-BD05-E493F88DBD5A}" srcOrd="6" destOrd="0" presId="urn:microsoft.com/office/officeart/2005/8/layout/default"/>
    <dgm:cxn modelId="{E5144A4C-56FD-4284-B61D-5853D3BA3B26}" type="presParOf" srcId="{4FF49FBA-3E44-4518-9308-8F1A68F3FEA9}" destId="{4F74D823-9266-4C83-A579-EE1FB947FCEE}" srcOrd="7" destOrd="0" presId="urn:microsoft.com/office/officeart/2005/8/layout/default"/>
    <dgm:cxn modelId="{1FE3167E-B8D6-4EFA-88F9-A647EF75E780}" type="presParOf" srcId="{4FF49FBA-3E44-4518-9308-8F1A68F3FEA9}" destId="{158D31B0-B586-46C0-AFD8-C1D3C8BA15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D179E1-F583-4A5E-8543-CC7AC4B69E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52CF9E4-6ECC-4642-91CC-FBB9C86A8E7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0099"/>
        </a:solidFill>
      </dgm:spPr>
      <dgm:t>
        <a:bodyPr/>
        <a:lstStyle/>
        <a:p>
          <a:r>
            <a:rPr lang="ru-RU" sz="2400" b="1" i="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СУСПЕНЗІЇ</a:t>
          </a:r>
          <a:r>
            <a:rPr lang="ru-RU" sz="2100" b="0" i="0" dirty="0" smtClean="0"/>
            <a:t> </a:t>
          </a:r>
          <a:endParaRPr lang="ru-RU" sz="2100" dirty="0"/>
        </a:p>
      </dgm:t>
    </dgm:pt>
    <dgm:pt modelId="{5F81D8D6-28C0-49B6-8770-4982538887C7}" type="parTrans" cxnId="{91F295E3-83BE-4EB6-8FF3-13743DE68AC2}">
      <dgm:prSet/>
      <dgm:spPr/>
      <dgm:t>
        <a:bodyPr/>
        <a:lstStyle/>
        <a:p>
          <a:endParaRPr lang="ru-RU"/>
        </a:p>
      </dgm:t>
    </dgm:pt>
    <dgm:pt modelId="{56EDEAA0-A07E-4BAA-8563-3D53B64A707D}" type="sibTrans" cxnId="{91F295E3-83BE-4EB6-8FF3-13743DE68AC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2D74832-5864-436E-8721-29EA361C3FD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0099"/>
        </a:solidFill>
      </dgm:spPr>
      <dgm:t>
        <a:bodyPr/>
        <a:lstStyle/>
        <a:p>
          <a:r>
            <a:rPr lang="ru-RU" sz="2400" b="1" i="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ЕМУЛЬСІЇ</a:t>
          </a:r>
          <a:endParaRPr lang="ru-RU" sz="2400" b="1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CFE31B-AD9D-4276-A0EE-587D1D8414A9}" type="parTrans" cxnId="{291A6410-8DA2-4586-8282-8F1F9C8D8C53}">
      <dgm:prSet/>
      <dgm:spPr/>
      <dgm:t>
        <a:bodyPr/>
        <a:lstStyle/>
        <a:p>
          <a:endParaRPr lang="ru-RU"/>
        </a:p>
      </dgm:t>
    </dgm:pt>
    <dgm:pt modelId="{5B62B1D9-7E6C-4DD8-8CC2-E21E3D1FAE4F}" type="sibTrans" cxnId="{291A6410-8DA2-4586-8282-8F1F9C8D8C53}">
      <dgm:prSet/>
      <dgm:spPr/>
      <dgm:t>
        <a:bodyPr/>
        <a:lstStyle/>
        <a:p>
          <a:endParaRPr lang="ru-RU"/>
        </a:p>
      </dgm:t>
    </dgm:pt>
    <dgm:pt modelId="{55B3E1A1-A6A9-4983-AA29-FEEEE6838EDA}" type="pres">
      <dgm:prSet presAssocID="{2CD179E1-F583-4A5E-8543-CC7AC4B69E7E}" presName="Name0" presStyleCnt="0">
        <dgm:presLayoutVars>
          <dgm:dir/>
          <dgm:resizeHandles val="exact"/>
        </dgm:presLayoutVars>
      </dgm:prSet>
      <dgm:spPr/>
    </dgm:pt>
    <dgm:pt modelId="{FACE6DEC-3329-49EA-AB75-BBF231127C01}" type="pres">
      <dgm:prSet presAssocID="{052CF9E4-6ECC-4642-91CC-FBB9C86A8E78}" presName="node" presStyleLbl="node1" presStyleIdx="0" presStyleCnt="2" custScaleX="113521" custLinFactNeighborX="-1602" custLinFactNeighborY="-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0FBBD-D57B-4CCF-A228-8681F6012870}" type="pres">
      <dgm:prSet presAssocID="{56EDEAA0-A07E-4BAA-8563-3D53B64A707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E6ED129-0FB6-4302-BE90-7C6B78745A6D}" type="pres">
      <dgm:prSet presAssocID="{56EDEAA0-A07E-4BAA-8563-3D53B64A707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6DD975F-DE18-4BF7-BAE5-7306092EB235}" type="pres">
      <dgm:prSet presAssocID="{D2D74832-5864-436E-8721-29EA361C3FDC}" presName="node" presStyleLbl="node1" presStyleIdx="1" presStyleCnt="2" custScaleX="130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CC7C9-6D57-46D4-A742-1B4DD44A7C2B}" type="presOf" srcId="{D2D74832-5864-436E-8721-29EA361C3FDC}" destId="{76DD975F-DE18-4BF7-BAE5-7306092EB235}" srcOrd="0" destOrd="0" presId="urn:microsoft.com/office/officeart/2005/8/layout/process1"/>
    <dgm:cxn modelId="{8CE62485-D3D2-4462-B904-7C7E99ADE66B}" type="presOf" srcId="{56EDEAA0-A07E-4BAA-8563-3D53B64A707D}" destId="{B3F0FBBD-D57B-4CCF-A228-8681F6012870}" srcOrd="0" destOrd="0" presId="urn:microsoft.com/office/officeart/2005/8/layout/process1"/>
    <dgm:cxn modelId="{D59E0F32-B6A3-4D9B-96CC-59786C145772}" type="presOf" srcId="{56EDEAA0-A07E-4BAA-8563-3D53B64A707D}" destId="{BE6ED129-0FB6-4302-BE90-7C6B78745A6D}" srcOrd="1" destOrd="0" presId="urn:microsoft.com/office/officeart/2005/8/layout/process1"/>
    <dgm:cxn modelId="{769D94DA-0EE7-4FD6-B42F-8464D645DA95}" type="presOf" srcId="{2CD179E1-F583-4A5E-8543-CC7AC4B69E7E}" destId="{55B3E1A1-A6A9-4983-AA29-FEEEE6838EDA}" srcOrd="0" destOrd="0" presId="urn:microsoft.com/office/officeart/2005/8/layout/process1"/>
    <dgm:cxn modelId="{91F295E3-83BE-4EB6-8FF3-13743DE68AC2}" srcId="{2CD179E1-F583-4A5E-8543-CC7AC4B69E7E}" destId="{052CF9E4-6ECC-4642-91CC-FBB9C86A8E78}" srcOrd="0" destOrd="0" parTransId="{5F81D8D6-28C0-49B6-8770-4982538887C7}" sibTransId="{56EDEAA0-A07E-4BAA-8563-3D53B64A707D}"/>
    <dgm:cxn modelId="{75329852-9829-4A7A-B667-6A66BF11EA0C}" type="presOf" srcId="{052CF9E4-6ECC-4642-91CC-FBB9C86A8E78}" destId="{FACE6DEC-3329-49EA-AB75-BBF231127C01}" srcOrd="0" destOrd="0" presId="urn:microsoft.com/office/officeart/2005/8/layout/process1"/>
    <dgm:cxn modelId="{291A6410-8DA2-4586-8282-8F1F9C8D8C53}" srcId="{2CD179E1-F583-4A5E-8543-CC7AC4B69E7E}" destId="{D2D74832-5864-436E-8721-29EA361C3FDC}" srcOrd="1" destOrd="0" parTransId="{EFCFE31B-AD9D-4276-A0EE-587D1D8414A9}" sibTransId="{5B62B1D9-7E6C-4DD8-8CC2-E21E3D1FAE4F}"/>
    <dgm:cxn modelId="{612C70DB-03A8-469E-BF83-C3D5F84493BE}" type="presParOf" srcId="{55B3E1A1-A6A9-4983-AA29-FEEEE6838EDA}" destId="{FACE6DEC-3329-49EA-AB75-BBF231127C01}" srcOrd="0" destOrd="0" presId="urn:microsoft.com/office/officeart/2005/8/layout/process1"/>
    <dgm:cxn modelId="{019228F0-8C97-440B-8D92-610C9ABD6276}" type="presParOf" srcId="{55B3E1A1-A6A9-4983-AA29-FEEEE6838EDA}" destId="{B3F0FBBD-D57B-4CCF-A228-8681F6012870}" srcOrd="1" destOrd="0" presId="urn:microsoft.com/office/officeart/2005/8/layout/process1"/>
    <dgm:cxn modelId="{DFBD8564-09D4-4E8A-BB0A-E9B43C4BA967}" type="presParOf" srcId="{B3F0FBBD-D57B-4CCF-A228-8681F6012870}" destId="{BE6ED129-0FB6-4302-BE90-7C6B78745A6D}" srcOrd="0" destOrd="0" presId="urn:microsoft.com/office/officeart/2005/8/layout/process1"/>
    <dgm:cxn modelId="{3167485D-4017-43FC-A0F8-5A298B567FD3}" type="presParOf" srcId="{55B3E1A1-A6A9-4983-AA29-FEEEE6838EDA}" destId="{76DD975F-DE18-4BF7-BAE5-7306092EB23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BF230-5800-4384-8D83-CEC90C77018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78D3F-0620-464A-A48B-7DE48DE0A730}">
      <dgm:prSet phldrT="[Текст]" custT="1"/>
      <dgm:spPr>
        <a:solidFill>
          <a:srgbClr val="CC0099"/>
        </a:solidFill>
      </dgm:spPr>
      <dgm:t>
        <a:bodyPr/>
        <a:lstStyle/>
        <a:p>
          <a:pPr algn="l"/>
          <a:r>
            <a:rPr lang="ru-RU" sz="2000" b="0" i="0" dirty="0" smtClean="0">
              <a:solidFill>
                <a:srgbClr val="FFFF00"/>
              </a:solidFill>
            </a:rPr>
            <a:t>ПОРОШКОПОДІБНІ</a:t>
          </a:r>
          <a:endParaRPr lang="ru-RU" sz="2000" dirty="0">
            <a:solidFill>
              <a:srgbClr val="FFFF00"/>
            </a:solidFill>
          </a:endParaRPr>
        </a:p>
      </dgm:t>
    </dgm:pt>
    <dgm:pt modelId="{38458957-5716-4E33-A68F-34C76DF388DD}" type="parTrans" cxnId="{BB9A18F3-DA24-475B-8017-595BDC24064C}">
      <dgm:prSet/>
      <dgm:spPr/>
      <dgm:t>
        <a:bodyPr/>
        <a:lstStyle/>
        <a:p>
          <a:endParaRPr lang="ru-RU"/>
        </a:p>
      </dgm:t>
    </dgm:pt>
    <dgm:pt modelId="{704F6650-A8B0-4771-85D9-CD45AB62F0F0}" type="sibTrans" cxnId="{BB9A18F3-DA24-475B-8017-595BDC24064C}">
      <dgm:prSet/>
      <dgm:spPr/>
      <dgm:t>
        <a:bodyPr/>
        <a:lstStyle/>
        <a:p>
          <a:endParaRPr lang="ru-RU"/>
        </a:p>
      </dgm:t>
    </dgm:pt>
    <dgm:pt modelId="{60E94DF8-D3A1-4132-B430-31B045BDDE59}">
      <dgm:prSet phldrT="[Текст]" custT="1"/>
      <dgm:spPr>
        <a:ln>
          <a:noFill/>
        </a:ln>
      </dgm:spPr>
      <dgm:t>
        <a:bodyPr/>
        <a:lstStyle/>
        <a:p>
          <a:r>
            <a:rPr lang="ru-RU" sz="2000" b="0" i="0" dirty="0" smtClean="0"/>
            <a:t>у </a:t>
          </a:r>
          <a:r>
            <a:rPr lang="ru-RU" sz="2000" b="0" i="0" dirty="0" err="1" smtClean="0"/>
            <a:t>вигляді</a:t>
          </a:r>
          <a:r>
            <a:rPr lang="ru-RU" sz="2000" b="0" i="0" dirty="0" smtClean="0"/>
            <a:t> паст</a:t>
          </a:r>
          <a:r>
            <a:rPr lang="ru-RU" sz="1000" b="0" i="0" dirty="0" smtClean="0"/>
            <a:t>,</a:t>
          </a:r>
          <a:endParaRPr lang="ru-RU" sz="1000" dirty="0"/>
        </a:p>
      </dgm:t>
    </dgm:pt>
    <dgm:pt modelId="{B0678034-5354-429A-A22E-05B9D1267D55}" type="parTrans" cxnId="{240FAD29-0934-415F-A489-EDAED305A905}">
      <dgm:prSet/>
      <dgm:spPr/>
      <dgm:t>
        <a:bodyPr/>
        <a:lstStyle/>
        <a:p>
          <a:endParaRPr lang="ru-RU"/>
        </a:p>
      </dgm:t>
    </dgm:pt>
    <dgm:pt modelId="{6D3CB077-E17F-4B1D-98E5-16286BE0025C}" type="sibTrans" cxnId="{240FAD29-0934-415F-A489-EDAED305A905}">
      <dgm:prSet/>
      <dgm:spPr/>
      <dgm:t>
        <a:bodyPr/>
        <a:lstStyle/>
        <a:p>
          <a:endParaRPr lang="ru-RU"/>
        </a:p>
      </dgm:t>
    </dgm:pt>
    <dgm:pt modelId="{5958BDBB-C8EF-4F33-95D0-FA5BF4FC9A4B}">
      <dgm:prSet phldrT="[Текст]" custT="1"/>
      <dgm:spPr>
        <a:solidFill>
          <a:srgbClr val="CC0099"/>
        </a:solidFill>
      </dgm:spPr>
      <dgm:t>
        <a:bodyPr/>
        <a:lstStyle/>
        <a:p>
          <a:r>
            <a:rPr lang="ru-RU" sz="1800" b="1" i="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ГРАНУЛЬОВАНІ</a:t>
          </a:r>
          <a:endParaRPr lang="ru-RU" sz="1800" b="1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3106FECD-9187-4E0B-82AD-0BA2DA9FB52E}" type="parTrans" cxnId="{863ADB00-47AA-4A15-8880-7F0804123ED1}">
      <dgm:prSet/>
      <dgm:spPr/>
      <dgm:t>
        <a:bodyPr/>
        <a:lstStyle/>
        <a:p>
          <a:endParaRPr lang="ru-RU"/>
        </a:p>
      </dgm:t>
    </dgm:pt>
    <dgm:pt modelId="{DB6EBD3B-E44C-4150-8B44-5A3DE6188DB0}" type="sibTrans" cxnId="{863ADB00-47AA-4A15-8880-7F0804123ED1}">
      <dgm:prSet/>
      <dgm:spPr/>
      <dgm:t>
        <a:bodyPr/>
        <a:lstStyle/>
        <a:p>
          <a:endParaRPr lang="ru-RU"/>
        </a:p>
      </dgm:t>
    </dgm:pt>
    <dgm:pt modelId="{A5738986-3C6F-4081-B58C-A6169E74E7BC}">
      <dgm:prSet phldrT="[Текст]" custT="1"/>
      <dgm:spPr/>
      <dgm:t>
        <a:bodyPr/>
        <a:lstStyle/>
        <a:p>
          <a:r>
            <a:rPr lang="ru-RU" sz="1800" b="0" i="0" dirty="0" err="1" smtClean="0"/>
            <a:t>помадоподібних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препаратів</a:t>
          </a:r>
          <a:endParaRPr lang="ru-RU" sz="1800" dirty="0"/>
        </a:p>
      </dgm:t>
    </dgm:pt>
    <dgm:pt modelId="{43C36AD9-303E-4A27-8246-F11FE682B33A}" type="parTrans" cxnId="{15ED250C-8104-4CC9-8DCA-C22FB9362122}">
      <dgm:prSet/>
      <dgm:spPr/>
      <dgm:t>
        <a:bodyPr/>
        <a:lstStyle/>
        <a:p>
          <a:endParaRPr lang="ru-RU"/>
        </a:p>
      </dgm:t>
    </dgm:pt>
    <dgm:pt modelId="{18124BB2-9C5A-4DB9-B728-FB6A2CF1A582}" type="sibTrans" cxnId="{15ED250C-8104-4CC9-8DCA-C22FB9362122}">
      <dgm:prSet/>
      <dgm:spPr/>
      <dgm:t>
        <a:bodyPr/>
        <a:lstStyle/>
        <a:p>
          <a:endParaRPr lang="ru-RU"/>
        </a:p>
      </dgm:t>
    </dgm:pt>
    <dgm:pt modelId="{FF7AAC9D-E327-40C4-BB7A-59CAFFF34488}">
      <dgm:prSet phldrT="[Текст]" custT="1"/>
      <dgm:spPr>
        <a:solidFill>
          <a:srgbClr val="CC0099"/>
        </a:solidFill>
      </dgm:spPr>
      <dgm:t>
        <a:bodyPr/>
        <a:lstStyle/>
        <a:p>
          <a:r>
            <a:rPr lang="ru-RU" sz="1600" b="1" i="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ТАБЛЕТКОВАН</a:t>
          </a:r>
          <a:r>
            <a:rPr lang="ru-RU" sz="1500" b="1" i="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</a:t>
          </a:r>
          <a:endParaRPr lang="ru-RU" sz="1500" b="1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953FAAA-529C-4A58-84C2-241F1BA8D480}" type="parTrans" cxnId="{9F0948B4-25B5-4408-9B81-BB43F0CE960F}">
      <dgm:prSet/>
      <dgm:spPr/>
      <dgm:t>
        <a:bodyPr/>
        <a:lstStyle/>
        <a:p>
          <a:endParaRPr lang="ru-RU"/>
        </a:p>
      </dgm:t>
    </dgm:pt>
    <dgm:pt modelId="{411188EE-D607-4EA6-8A34-C4FE102D03F9}" type="sibTrans" cxnId="{9F0948B4-25B5-4408-9B81-BB43F0CE960F}">
      <dgm:prSet/>
      <dgm:spPr/>
      <dgm:t>
        <a:bodyPr/>
        <a:lstStyle/>
        <a:p>
          <a:endParaRPr lang="ru-RU"/>
        </a:p>
      </dgm:t>
    </dgm:pt>
    <dgm:pt modelId="{3B176C42-83F9-45F6-A051-4A792F3E1EC8}">
      <dgm:prSet phldrT="[Текст]" custT="1"/>
      <dgm:spPr/>
      <dgm:t>
        <a:bodyPr/>
        <a:lstStyle/>
        <a:p>
          <a:r>
            <a:rPr lang="ru-RU" sz="1800" b="0" i="0" dirty="0" smtClean="0"/>
            <a:t> В   </a:t>
          </a:r>
          <a:r>
            <a:rPr lang="ru-RU" sz="1800" b="0" i="0" dirty="0" err="1" smtClean="0"/>
            <a:t>аерозольній</a:t>
          </a:r>
          <a:r>
            <a:rPr lang="ru-RU" sz="1800" b="0" i="0" dirty="0" smtClean="0"/>
            <a:t> </a:t>
          </a:r>
          <a:r>
            <a:rPr lang="ru-RU" sz="1800" b="0" i="0" dirty="0" err="1" smtClean="0"/>
            <a:t>упаковці</a:t>
          </a:r>
          <a:r>
            <a:rPr lang="ru-RU" sz="1800" b="0" i="0" dirty="0" smtClean="0"/>
            <a:t>.</a:t>
          </a:r>
          <a:endParaRPr lang="ru-RU" sz="1800" dirty="0"/>
        </a:p>
      </dgm:t>
    </dgm:pt>
    <dgm:pt modelId="{FC588D80-2F8F-4024-BC12-9131B9BB095B}" type="parTrans" cxnId="{1A3A8F33-6B50-4103-ADD0-E88C7DC49249}">
      <dgm:prSet/>
      <dgm:spPr/>
      <dgm:t>
        <a:bodyPr/>
        <a:lstStyle/>
        <a:p>
          <a:endParaRPr lang="ru-RU"/>
        </a:p>
      </dgm:t>
    </dgm:pt>
    <dgm:pt modelId="{FAEF1168-9B20-45C8-8132-0CFD65F830DE}" type="sibTrans" cxnId="{1A3A8F33-6B50-4103-ADD0-E88C7DC49249}">
      <dgm:prSet/>
      <dgm:spPr/>
      <dgm:t>
        <a:bodyPr/>
        <a:lstStyle/>
        <a:p>
          <a:endParaRPr lang="ru-RU"/>
        </a:p>
      </dgm:t>
    </dgm:pt>
    <dgm:pt modelId="{3C8310FB-A5CD-4CEE-A724-E11EBBAAAAA9}" type="pres">
      <dgm:prSet presAssocID="{B5BBF230-5800-4384-8D83-CEC90C77018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83104C-21D7-460D-B2C1-4B8F55E6CD8D}" type="pres">
      <dgm:prSet presAssocID="{E8E78D3F-0620-464A-A48B-7DE48DE0A730}" presName="composite" presStyleCnt="0"/>
      <dgm:spPr/>
    </dgm:pt>
    <dgm:pt modelId="{781A037B-8343-4931-9271-10AD5FB519DA}" type="pres">
      <dgm:prSet presAssocID="{E8E78D3F-0620-464A-A48B-7DE48DE0A730}" presName="bentUpArrow1" presStyleLbl="alignImgPlace1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2C0E5B49-50EC-4063-980F-C94D1535E1C8}" type="pres">
      <dgm:prSet presAssocID="{E8E78D3F-0620-464A-A48B-7DE48DE0A730}" presName="ParentText" presStyleLbl="node1" presStyleIdx="0" presStyleCnt="3" custScaleX="1159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59069-D16B-41CC-A311-65E94A69EE4E}" type="pres">
      <dgm:prSet presAssocID="{E8E78D3F-0620-464A-A48B-7DE48DE0A730}" presName="ChildText" presStyleLbl="revTx" presStyleIdx="0" presStyleCnt="3" custScaleX="164650" custScaleY="97092" custLinFactNeighborX="49380" custLinFactNeighborY="1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1F2E2-9C60-436C-9EEA-219446E6ABE8}" type="pres">
      <dgm:prSet presAssocID="{704F6650-A8B0-4771-85D9-CD45AB62F0F0}" presName="sibTrans" presStyleCnt="0"/>
      <dgm:spPr/>
    </dgm:pt>
    <dgm:pt modelId="{167145CC-8F0E-4C26-AA82-9CE27254C780}" type="pres">
      <dgm:prSet presAssocID="{5958BDBB-C8EF-4F33-95D0-FA5BF4FC9A4B}" presName="composite" presStyleCnt="0"/>
      <dgm:spPr/>
    </dgm:pt>
    <dgm:pt modelId="{466D4B64-A49A-49A5-B717-E5BFD4EA344A}" type="pres">
      <dgm:prSet presAssocID="{5958BDBB-C8EF-4F33-95D0-FA5BF4FC9A4B}" presName="bentUpArrow1" presStyleLbl="alignImgPlace1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C828CBC1-2D0C-4FE5-AF72-2D571457E083}" type="pres">
      <dgm:prSet presAssocID="{5958BDBB-C8EF-4F33-95D0-FA5BF4FC9A4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35E6A-17E0-4357-86F5-D0793D75914E}" type="pres">
      <dgm:prSet presAssocID="{5958BDBB-C8EF-4F33-95D0-FA5BF4FC9A4B}" presName="ChildText" presStyleLbl="revTx" presStyleIdx="1" presStyleCnt="3" custScaleX="195364" custLinFactNeighborX="54748" custLinFactNeighborY="-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1AA12-092D-4C1F-B791-CCB5DE233D74}" type="pres">
      <dgm:prSet presAssocID="{DB6EBD3B-E44C-4150-8B44-5A3DE6188DB0}" presName="sibTrans" presStyleCnt="0"/>
      <dgm:spPr/>
    </dgm:pt>
    <dgm:pt modelId="{60FFDB8B-A0B8-49DD-AA47-19FC58698806}" type="pres">
      <dgm:prSet presAssocID="{FF7AAC9D-E327-40C4-BB7A-59CAFFF34488}" presName="composite" presStyleCnt="0"/>
      <dgm:spPr/>
    </dgm:pt>
    <dgm:pt modelId="{3C3169BA-1D73-45C6-849B-D129E19B3BCB}" type="pres">
      <dgm:prSet presAssocID="{FF7AAC9D-E327-40C4-BB7A-59CAFFF34488}" presName="ParentText" presStyleLbl="node1" presStyleIdx="2" presStyleCnt="3" custLinFactNeighborX="-12021" custLinFactNeighborY="15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ABF1E-0C2E-4E47-9898-4C01A5D2104C}" type="pres">
      <dgm:prSet presAssocID="{FF7AAC9D-E327-40C4-BB7A-59CAFFF34488}" presName="FinalChildText" presStyleLbl="revTx" presStyleIdx="2" presStyleCnt="3" custScaleX="152947" custScaleY="111503" custLinFactNeighborX="6463" custLinFactNeighborY="-14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14A22-17E0-41F5-9A49-470E756B62DB}" type="presOf" srcId="{FF7AAC9D-E327-40C4-BB7A-59CAFFF34488}" destId="{3C3169BA-1D73-45C6-849B-D129E19B3BCB}" srcOrd="0" destOrd="0" presId="urn:microsoft.com/office/officeart/2005/8/layout/StepDownProcess"/>
    <dgm:cxn modelId="{75E2D218-05B0-4FE4-9903-A1CF83AFFFA9}" type="presOf" srcId="{60E94DF8-D3A1-4132-B430-31B045BDDE59}" destId="{D7459069-D16B-41CC-A311-65E94A69EE4E}" srcOrd="0" destOrd="0" presId="urn:microsoft.com/office/officeart/2005/8/layout/StepDownProcess"/>
    <dgm:cxn modelId="{BB9A18F3-DA24-475B-8017-595BDC24064C}" srcId="{B5BBF230-5800-4384-8D83-CEC90C770185}" destId="{E8E78D3F-0620-464A-A48B-7DE48DE0A730}" srcOrd="0" destOrd="0" parTransId="{38458957-5716-4E33-A68F-34C76DF388DD}" sibTransId="{704F6650-A8B0-4771-85D9-CD45AB62F0F0}"/>
    <dgm:cxn modelId="{1A3A8F33-6B50-4103-ADD0-E88C7DC49249}" srcId="{FF7AAC9D-E327-40C4-BB7A-59CAFFF34488}" destId="{3B176C42-83F9-45F6-A051-4A792F3E1EC8}" srcOrd="0" destOrd="0" parTransId="{FC588D80-2F8F-4024-BC12-9131B9BB095B}" sibTransId="{FAEF1168-9B20-45C8-8132-0CFD65F830DE}"/>
    <dgm:cxn modelId="{9F0948B4-25B5-4408-9B81-BB43F0CE960F}" srcId="{B5BBF230-5800-4384-8D83-CEC90C770185}" destId="{FF7AAC9D-E327-40C4-BB7A-59CAFFF34488}" srcOrd="2" destOrd="0" parTransId="{E953FAAA-529C-4A58-84C2-241F1BA8D480}" sibTransId="{411188EE-D607-4EA6-8A34-C4FE102D03F9}"/>
    <dgm:cxn modelId="{863ADB00-47AA-4A15-8880-7F0804123ED1}" srcId="{B5BBF230-5800-4384-8D83-CEC90C770185}" destId="{5958BDBB-C8EF-4F33-95D0-FA5BF4FC9A4B}" srcOrd="1" destOrd="0" parTransId="{3106FECD-9187-4E0B-82AD-0BA2DA9FB52E}" sibTransId="{DB6EBD3B-E44C-4150-8B44-5A3DE6188DB0}"/>
    <dgm:cxn modelId="{408C5C6A-E1D9-463C-B5B4-8779847A4321}" type="presOf" srcId="{5958BDBB-C8EF-4F33-95D0-FA5BF4FC9A4B}" destId="{C828CBC1-2D0C-4FE5-AF72-2D571457E083}" srcOrd="0" destOrd="0" presId="urn:microsoft.com/office/officeart/2005/8/layout/StepDownProcess"/>
    <dgm:cxn modelId="{23B1602D-A274-41EF-A96E-24C4EF15E67A}" type="presOf" srcId="{E8E78D3F-0620-464A-A48B-7DE48DE0A730}" destId="{2C0E5B49-50EC-4063-980F-C94D1535E1C8}" srcOrd="0" destOrd="0" presId="urn:microsoft.com/office/officeart/2005/8/layout/StepDownProcess"/>
    <dgm:cxn modelId="{240FAD29-0934-415F-A489-EDAED305A905}" srcId="{E8E78D3F-0620-464A-A48B-7DE48DE0A730}" destId="{60E94DF8-D3A1-4132-B430-31B045BDDE59}" srcOrd="0" destOrd="0" parTransId="{B0678034-5354-429A-A22E-05B9D1267D55}" sibTransId="{6D3CB077-E17F-4B1D-98E5-16286BE0025C}"/>
    <dgm:cxn modelId="{784BD24A-3F56-4782-83A3-5467A13A85D8}" type="presOf" srcId="{3B176C42-83F9-45F6-A051-4A792F3E1EC8}" destId="{F9EABF1E-0C2E-4E47-9898-4C01A5D2104C}" srcOrd="0" destOrd="0" presId="urn:microsoft.com/office/officeart/2005/8/layout/StepDownProcess"/>
    <dgm:cxn modelId="{15ED250C-8104-4CC9-8DCA-C22FB9362122}" srcId="{5958BDBB-C8EF-4F33-95D0-FA5BF4FC9A4B}" destId="{A5738986-3C6F-4081-B58C-A6169E74E7BC}" srcOrd="0" destOrd="0" parTransId="{43C36AD9-303E-4A27-8246-F11FE682B33A}" sibTransId="{18124BB2-9C5A-4DB9-B728-FB6A2CF1A582}"/>
    <dgm:cxn modelId="{7EF3C77E-96BB-4938-A16E-943D71465930}" type="presOf" srcId="{B5BBF230-5800-4384-8D83-CEC90C770185}" destId="{3C8310FB-A5CD-4CEE-A724-E11EBBAAAAA9}" srcOrd="0" destOrd="0" presId="urn:microsoft.com/office/officeart/2005/8/layout/StepDownProcess"/>
    <dgm:cxn modelId="{0FE94E71-54F8-41BB-AAD7-1F576111AFEB}" type="presOf" srcId="{A5738986-3C6F-4081-B58C-A6169E74E7BC}" destId="{02B35E6A-17E0-4357-86F5-D0793D75914E}" srcOrd="0" destOrd="0" presId="urn:microsoft.com/office/officeart/2005/8/layout/StepDownProcess"/>
    <dgm:cxn modelId="{9F497358-6482-47E6-929E-C8EA2D1DD871}" type="presParOf" srcId="{3C8310FB-A5CD-4CEE-A724-E11EBBAAAAA9}" destId="{BF83104C-21D7-460D-B2C1-4B8F55E6CD8D}" srcOrd="0" destOrd="0" presId="urn:microsoft.com/office/officeart/2005/8/layout/StepDownProcess"/>
    <dgm:cxn modelId="{1766A4AF-91F5-4994-A94A-FA04D60BBA53}" type="presParOf" srcId="{BF83104C-21D7-460D-B2C1-4B8F55E6CD8D}" destId="{781A037B-8343-4931-9271-10AD5FB519DA}" srcOrd="0" destOrd="0" presId="urn:microsoft.com/office/officeart/2005/8/layout/StepDownProcess"/>
    <dgm:cxn modelId="{24444585-8DD0-4C9E-A6FB-FF1269B11F95}" type="presParOf" srcId="{BF83104C-21D7-460D-B2C1-4B8F55E6CD8D}" destId="{2C0E5B49-50EC-4063-980F-C94D1535E1C8}" srcOrd="1" destOrd="0" presId="urn:microsoft.com/office/officeart/2005/8/layout/StepDownProcess"/>
    <dgm:cxn modelId="{3559FDFF-5795-4125-9FE8-EEF285D8B557}" type="presParOf" srcId="{BF83104C-21D7-460D-B2C1-4B8F55E6CD8D}" destId="{D7459069-D16B-41CC-A311-65E94A69EE4E}" srcOrd="2" destOrd="0" presId="urn:microsoft.com/office/officeart/2005/8/layout/StepDownProcess"/>
    <dgm:cxn modelId="{8305F034-2FC8-4D5F-87B4-34A6613C1F69}" type="presParOf" srcId="{3C8310FB-A5CD-4CEE-A724-E11EBBAAAAA9}" destId="{85A1F2E2-9C60-436C-9EEA-219446E6ABE8}" srcOrd="1" destOrd="0" presId="urn:microsoft.com/office/officeart/2005/8/layout/StepDownProcess"/>
    <dgm:cxn modelId="{2BD3CA65-D46F-493B-95D8-A1C934E278D0}" type="presParOf" srcId="{3C8310FB-A5CD-4CEE-A724-E11EBBAAAAA9}" destId="{167145CC-8F0E-4C26-AA82-9CE27254C780}" srcOrd="2" destOrd="0" presId="urn:microsoft.com/office/officeart/2005/8/layout/StepDownProcess"/>
    <dgm:cxn modelId="{E29CBD63-7F23-4190-A035-CD36D5CA9AF6}" type="presParOf" srcId="{167145CC-8F0E-4C26-AA82-9CE27254C780}" destId="{466D4B64-A49A-49A5-B717-E5BFD4EA344A}" srcOrd="0" destOrd="0" presId="urn:microsoft.com/office/officeart/2005/8/layout/StepDownProcess"/>
    <dgm:cxn modelId="{FEC7DF84-04F9-403A-91BB-99A9E2EB60DA}" type="presParOf" srcId="{167145CC-8F0E-4C26-AA82-9CE27254C780}" destId="{C828CBC1-2D0C-4FE5-AF72-2D571457E083}" srcOrd="1" destOrd="0" presId="urn:microsoft.com/office/officeart/2005/8/layout/StepDownProcess"/>
    <dgm:cxn modelId="{2341C210-670A-4272-88C3-EDC011CA82EA}" type="presParOf" srcId="{167145CC-8F0E-4C26-AA82-9CE27254C780}" destId="{02B35E6A-17E0-4357-86F5-D0793D75914E}" srcOrd="2" destOrd="0" presId="urn:microsoft.com/office/officeart/2005/8/layout/StepDownProcess"/>
    <dgm:cxn modelId="{CF515ABC-52EF-463B-8C21-0090AC60A896}" type="presParOf" srcId="{3C8310FB-A5CD-4CEE-A724-E11EBBAAAAA9}" destId="{0121AA12-092D-4C1F-B791-CCB5DE233D74}" srcOrd="3" destOrd="0" presId="urn:microsoft.com/office/officeart/2005/8/layout/StepDownProcess"/>
    <dgm:cxn modelId="{381A0951-DED9-4B98-BDEF-ECDE63357068}" type="presParOf" srcId="{3C8310FB-A5CD-4CEE-A724-E11EBBAAAAA9}" destId="{60FFDB8B-A0B8-49DD-AA47-19FC58698806}" srcOrd="4" destOrd="0" presId="urn:microsoft.com/office/officeart/2005/8/layout/StepDownProcess"/>
    <dgm:cxn modelId="{E38B7B5C-1381-477C-9B1A-5B093BFDE9DB}" type="presParOf" srcId="{60FFDB8B-A0B8-49DD-AA47-19FC58698806}" destId="{3C3169BA-1D73-45C6-849B-D129E19B3BCB}" srcOrd="0" destOrd="0" presId="urn:microsoft.com/office/officeart/2005/8/layout/StepDownProcess"/>
    <dgm:cxn modelId="{4FB601E3-5D1D-494B-80B4-B145BD0F742A}" type="presParOf" srcId="{60FFDB8B-A0B8-49DD-AA47-19FC58698806}" destId="{F9EABF1E-0C2E-4E47-9898-4C01A5D2104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F832F-F287-4A44-8DB4-B195196863BB}">
      <dsp:nvSpPr>
        <dsp:cNvPr id="0" name=""/>
        <dsp:cNvSpPr/>
      </dsp:nvSpPr>
      <dsp:spPr>
        <a:xfrm rot="5400000">
          <a:off x="-226329" y="450385"/>
          <a:ext cx="1508862" cy="1056203"/>
        </a:xfrm>
        <a:prstGeom prst="chevron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1.</a:t>
          </a:r>
          <a:endParaRPr lang="ru-RU" sz="3100" kern="1200" dirty="0"/>
        </a:p>
      </dsp:txBody>
      <dsp:txXfrm rot="-5400000">
        <a:off x="1" y="752158"/>
        <a:ext cx="1056203" cy="452659"/>
      </dsp:txXfrm>
    </dsp:sp>
    <dsp:sp modelId="{2CC98349-CA89-4744-A493-05412F6055AD}">
      <dsp:nvSpPr>
        <dsp:cNvPr id="0" name=""/>
        <dsp:cNvSpPr/>
      </dsp:nvSpPr>
      <dsp:spPr>
        <a:xfrm rot="5400000">
          <a:off x="4002664" y="-2935122"/>
          <a:ext cx="1403801" cy="7296724"/>
        </a:xfrm>
        <a:prstGeom prst="round2SameRect">
          <a:avLst/>
        </a:prstGeom>
        <a:solidFill>
          <a:srgbClr val="CCFFCC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Купуючи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хімікати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звертайте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увагу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на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наявність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екологічного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маркування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Не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тримайте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вдома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великої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кількості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хімікатів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про всяк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ви­падок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 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1056203" y="79867"/>
        <a:ext cx="7228196" cy="1266745"/>
      </dsp:txXfrm>
    </dsp:sp>
    <dsp:sp modelId="{832EE767-3392-4B9B-807B-432138DA8870}">
      <dsp:nvSpPr>
        <dsp:cNvPr id="0" name=""/>
        <dsp:cNvSpPr/>
      </dsp:nvSpPr>
      <dsp:spPr>
        <a:xfrm rot="5400000">
          <a:off x="-226329" y="1962815"/>
          <a:ext cx="1508862" cy="1056203"/>
        </a:xfrm>
        <a:prstGeom prst="chevron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2.</a:t>
          </a:r>
          <a:endParaRPr lang="ru-RU" sz="3100" kern="1200" dirty="0"/>
        </a:p>
      </dsp:txBody>
      <dsp:txXfrm rot="-5400000">
        <a:off x="1" y="2264588"/>
        <a:ext cx="1056203" cy="452659"/>
      </dsp:txXfrm>
    </dsp:sp>
    <dsp:sp modelId="{C4D33ABB-2F02-4F10-86FF-2A07E99FE195}">
      <dsp:nvSpPr>
        <dsp:cNvPr id="0" name=""/>
        <dsp:cNvSpPr/>
      </dsp:nvSpPr>
      <dsp:spPr>
        <a:xfrm rot="5400000">
          <a:off x="4047039" y="-1421495"/>
          <a:ext cx="1315052" cy="7296724"/>
        </a:xfrm>
        <a:prstGeom prst="round2SameRect">
          <a:avLst/>
        </a:prstGeom>
        <a:solidFill>
          <a:srgbClr val="CCFFCC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Економно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витрачайте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хіміка­ти</a:t>
          </a: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Під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час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використання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хі­мікатів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у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своїй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квартирі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захищай­те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органи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дихання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 руки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захищайте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резиновими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рукавицями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056203" y="1633537"/>
        <a:ext cx="7232528" cy="1186660"/>
      </dsp:txXfrm>
    </dsp:sp>
    <dsp:sp modelId="{E121709E-9F9D-43AA-9E8A-0E01B5C6A0E6}">
      <dsp:nvSpPr>
        <dsp:cNvPr id="0" name=""/>
        <dsp:cNvSpPr/>
      </dsp:nvSpPr>
      <dsp:spPr>
        <a:xfrm rot="5400000">
          <a:off x="-226329" y="3646099"/>
          <a:ext cx="1508862" cy="1056203"/>
        </a:xfrm>
        <a:prstGeom prst="chevron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3.</a:t>
          </a:r>
          <a:endParaRPr lang="ru-RU" sz="3100" kern="1200" dirty="0"/>
        </a:p>
      </dsp:txBody>
      <dsp:txXfrm rot="-5400000">
        <a:off x="1" y="3947872"/>
        <a:ext cx="1056203" cy="452659"/>
      </dsp:txXfrm>
    </dsp:sp>
    <dsp:sp modelId="{0B1C358E-9CE8-47C0-A1E2-132B70538B24}">
      <dsp:nvSpPr>
        <dsp:cNvPr id="0" name=""/>
        <dsp:cNvSpPr/>
      </dsp:nvSpPr>
      <dsp:spPr>
        <a:xfrm rot="5400000">
          <a:off x="3876186" y="261788"/>
          <a:ext cx="1656759" cy="7296724"/>
        </a:xfrm>
        <a:prstGeom prst="round2SameRect">
          <a:avLst/>
        </a:prstGeom>
        <a:solidFill>
          <a:srgbClr val="CCFFCC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Усе,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що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перете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чистите,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миє­те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використовуючи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побу­тової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хімії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ополіскуйте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достат­ньою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кількістю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проточної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води.</a:t>
          </a:r>
          <a:endParaRPr lang="ru-RU" sz="18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Не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зживати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залишки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хімікатів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у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каналізацію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просто на траву та на землю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біля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гаражів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на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дачних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ділянках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тощо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не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скидати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посуд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із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залишками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хімікатів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на купи </a:t>
          </a:r>
          <a:r>
            <a:rPr lang="ru-RU" sz="1800" b="1" i="0" kern="1200" cap="none" spc="0" dirty="0" err="1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сміття</a:t>
          </a:r>
          <a:r>
            <a:rPr lang="ru-RU" sz="1800" b="1" i="0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18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 rot="-5400000">
        <a:off x="1056204" y="3162646"/>
        <a:ext cx="7215848" cy="1495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0F67-1DAB-41DF-81A6-0C8CFEC0500B}">
      <dsp:nvSpPr>
        <dsp:cNvPr id="0" name=""/>
        <dsp:cNvSpPr/>
      </dsp:nvSpPr>
      <dsp:spPr>
        <a:xfrm>
          <a:off x="620843" y="92"/>
          <a:ext cx="1534670" cy="920802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синтетичні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миючі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0" i="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20843" y="92"/>
        <a:ext cx="1534670" cy="920802"/>
      </dsp:txXfrm>
    </dsp:sp>
    <dsp:sp modelId="{CF2F7C86-B5E0-40DC-AF48-E84435291117}">
      <dsp:nvSpPr>
        <dsp:cNvPr id="0" name=""/>
        <dsp:cNvSpPr/>
      </dsp:nvSpPr>
      <dsp:spPr>
        <a:xfrm>
          <a:off x="2308981" y="92"/>
          <a:ext cx="1534670" cy="920802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видалення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плям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2308981" y="92"/>
        <a:ext cx="1534670" cy="920802"/>
      </dsp:txXfrm>
    </dsp:sp>
    <dsp:sp modelId="{127E17B0-59F4-40E5-8543-C24B71294A37}">
      <dsp:nvSpPr>
        <dsp:cNvPr id="0" name=""/>
        <dsp:cNvSpPr/>
      </dsp:nvSpPr>
      <dsp:spPr>
        <a:xfrm>
          <a:off x="620843" y="1074361"/>
          <a:ext cx="1534670" cy="920802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чищення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дезінфекції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620843" y="1074361"/>
        <a:ext cx="1534670" cy="920802"/>
      </dsp:txXfrm>
    </dsp:sp>
    <dsp:sp modelId="{A31D6025-EE62-4F17-B394-F459E6CAAC55}">
      <dsp:nvSpPr>
        <dsp:cNvPr id="0" name=""/>
        <dsp:cNvSpPr/>
      </dsp:nvSpPr>
      <dsp:spPr>
        <a:xfrm>
          <a:off x="2308981" y="1074361"/>
          <a:ext cx="1534670" cy="920802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полірувальні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2308981" y="1074361"/>
        <a:ext cx="1534670" cy="920802"/>
      </dsp:txXfrm>
    </dsp:sp>
    <dsp:sp modelId="{2215AA51-8695-4913-9149-7A9383308677}">
      <dsp:nvSpPr>
        <dsp:cNvPr id="0" name=""/>
        <dsp:cNvSpPr/>
      </dsp:nvSpPr>
      <dsp:spPr>
        <a:xfrm>
          <a:off x="1296145" y="2148631"/>
          <a:ext cx="1872205" cy="1217650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для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вибілювання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,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підсилювання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і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підкрохмалювання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виробів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із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тканини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1296145" y="2148631"/>
        <a:ext cx="1872205" cy="1217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E7785-C119-46D2-B64F-BFA9EAC6B46B}">
      <dsp:nvSpPr>
        <dsp:cNvPr id="0" name=""/>
        <dsp:cNvSpPr/>
      </dsp:nvSpPr>
      <dsp:spPr>
        <a:xfrm>
          <a:off x="189410" y="184"/>
          <a:ext cx="1791014" cy="1074608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8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догляду за транспортом</a:t>
          </a:r>
          <a:endParaRPr lang="ru-RU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189410" y="184"/>
        <a:ext cx="1791014" cy="1074608"/>
      </dsp:txXfrm>
    </dsp:sp>
    <dsp:sp modelId="{B708E9A2-4403-4462-88EE-0F260156E2DE}">
      <dsp:nvSpPr>
        <dsp:cNvPr id="0" name=""/>
        <dsp:cNvSpPr/>
      </dsp:nvSpPr>
      <dsp:spPr>
        <a:xfrm>
          <a:off x="2159526" y="184"/>
          <a:ext cx="1791014" cy="1074608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догляду за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виробами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зі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шкіри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замші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2159526" y="184"/>
        <a:ext cx="1791014" cy="1074608"/>
      </dsp:txXfrm>
    </dsp:sp>
    <dsp:sp modelId="{150A23BD-F1F9-4CAA-97FC-F22E75B7A46C}">
      <dsp:nvSpPr>
        <dsp:cNvPr id="0" name=""/>
        <dsp:cNvSpPr/>
      </dsp:nvSpPr>
      <dsp:spPr>
        <a:xfrm>
          <a:off x="189410" y="1253894"/>
          <a:ext cx="1791014" cy="1074608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засоби</a:t>
          </a:r>
          <a:r>
            <a:rPr lang="ru-RU" sz="20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для </a:t>
          </a:r>
          <a:r>
            <a:rPr lang="ru-RU" sz="20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склеювання</a:t>
          </a:r>
          <a:r>
            <a:rPr lang="ru-RU" sz="20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  <a:endParaRPr lang="ru-RU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89410" y="1253894"/>
        <a:ext cx="1791014" cy="1074608"/>
      </dsp:txXfrm>
    </dsp:sp>
    <dsp:sp modelId="{8F7C6636-F75F-4B71-9064-A910CBDC5A76}">
      <dsp:nvSpPr>
        <dsp:cNvPr id="0" name=""/>
        <dsp:cNvSpPr/>
      </dsp:nvSpPr>
      <dsp:spPr>
        <a:xfrm>
          <a:off x="2159526" y="1253894"/>
          <a:ext cx="1791014" cy="1074608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для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знищення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побутових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комах та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гризунів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2159526" y="1253894"/>
        <a:ext cx="1791014" cy="1074608"/>
      </dsp:txXfrm>
    </dsp:sp>
    <dsp:sp modelId="{94221757-2BFE-40C4-9D0B-B44A4BD1768E}">
      <dsp:nvSpPr>
        <dsp:cNvPr id="0" name=""/>
        <dsp:cNvSpPr/>
      </dsp:nvSpPr>
      <dsp:spPr>
        <a:xfrm>
          <a:off x="1174468" y="2507604"/>
          <a:ext cx="1791014" cy="1074608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засоби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захисту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рослин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від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шкідників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та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боротьби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з </a:t>
          </a:r>
          <a:r>
            <a:rPr lang="ru-RU" sz="16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бур’янами</a:t>
          </a:r>
          <a:r>
            <a:rPr lang="ru-RU" sz="16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;</a:t>
          </a:r>
          <a:endParaRPr lang="ru-RU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1174468" y="2507604"/>
        <a:ext cx="1791014" cy="1074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4DAD7-F5A5-4FD3-90F0-F251BC9455E8}">
      <dsp:nvSpPr>
        <dsp:cNvPr id="0" name=""/>
        <dsp:cNvSpPr/>
      </dsp:nvSpPr>
      <dsp:spPr>
        <a:xfrm>
          <a:off x="432041" y="1189167"/>
          <a:ext cx="1691906" cy="1015144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мінеральні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добрива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</a:p>
      </dsp:txBody>
      <dsp:txXfrm>
        <a:off x="432041" y="1189167"/>
        <a:ext cx="1691906" cy="1015144"/>
      </dsp:txXfrm>
    </dsp:sp>
    <dsp:sp modelId="{3599D4FA-2B06-4A36-8111-D874F8C8660E}">
      <dsp:nvSpPr>
        <dsp:cNvPr id="0" name=""/>
        <dsp:cNvSpPr/>
      </dsp:nvSpPr>
      <dsp:spPr>
        <a:xfrm>
          <a:off x="1368156" y="0"/>
          <a:ext cx="1691906" cy="1015144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лакофарбові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матеріали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  <a:endParaRPr lang="ru-RU" sz="1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368156" y="0"/>
        <a:ext cx="1691906" cy="1015144"/>
      </dsp:txXfrm>
    </dsp:sp>
    <dsp:sp modelId="{37C7E459-679E-4DA2-B58A-4D8F71498F41}">
      <dsp:nvSpPr>
        <dsp:cNvPr id="0" name=""/>
        <dsp:cNvSpPr/>
      </dsp:nvSpPr>
      <dsp:spPr>
        <a:xfrm>
          <a:off x="432041" y="2304258"/>
          <a:ext cx="1691906" cy="1015144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фотохімічні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товари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  <a:endParaRPr lang="ru-RU" sz="1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32041" y="2304258"/>
        <a:ext cx="1691906" cy="1015144"/>
      </dsp:txXfrm>
    </dsp:sp>
    <dsp:sp modelId="{0E9C49B2-DB86-423A-BD05-E493F88DBD5A}">
      <dsp:nvSpPr>
        <dsp:cNvPr id="0" name=""/>
        <dsp:cNvSpPr/>
      </dsp:nvSpPr>
      <dsp:spPr>
        <a:xfrm>
          <a:off x="2244835" y="1184615"/>
          <a:ext cx="1691906" cy="1015144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шкільно-письмові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товари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;</a:t>
          </a:r>
        </a:p>
      </dsp:txBody>
      <dsp:txXfrm>
        <a:off x="2244835" y="1184615"/>
        <a:ext cx="1691906" cy="1015144"/>
      </dsp:txXfrm>
    </dsp:sp>
    <dsp:sp modelId="{158D31B0-B586-46C0-AFD8-C1D3C8BA1569}">
      <dsp:nvSpPr>
        <dsp:cNvPr id="0" name=""/>
        <dsp:cNvSpPr/>
      </dsp:nvSpPr>
      <dsp:spPr>
        <a:xfrm>
          <a:off x="2232247" y="2348891"/>
          <a:ext cx="1691906" cy="1015144"/>
        </a:xfrm>
        <a:prstGeom prst="rect">
          <a:avLst/>
        </a:prstGeom>
        <a:solidFill>
          <a:srgbClr val="CCFFCC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інші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товари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побутової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1900" b="1" i="0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хімії</a:t>
          </a:r>
          <a:r>
            <a:rPr lang="ru-RU" sz="19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32247" y="2348891"/>
        <a:ext cx="1691906" cy="1015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E6DEC-3329-49EA-AB75-BBF231127C01}">
      <dsp:nvSpPr>
        <dsp:cNvPr id="0" name=""/>
        <dsp:cNvSpPr/>
      </dsp:nvSpPr>
      <dsp:spPr>
        <a:xfrm>
          <a:off x="0" y="963369"/>
          <a:ext cx="1614724" cy="854275"/>
        </a:xfrm>
        <a:prstGeom prst="roundRect">
          <a:avLst>
            <a:gd name="adj" fmla="val 10000"/>
          </a:avLst>
        </a:prstGeom>
        <a:solidFill>
          <a:srgbClr val="CC0099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СУСПЕНЗІЇ</a:t>
          </a:r>
          <a:r>
            <a:rPr lang="ru-RU" sz="2100" b="0" i="0" kern="1200" dirty="0" smtClean="0"/>
            <a:t> </a:t>
          </a:r>
          <a:endParaRPr lang="ru-RU" sz="2100" kern="1200" dirty="0"/>
        </a:p>
      </dsp:txBody>
      <dsp:txXfrm>
        <a:off x="25021" y="988390"/>
        <a:ext cx="1564682" cy="804233"/>
      </dsp:txXfrm>
    </dsp:sp>
    <dsp:sp modelId="{B3F0FBBD-D57B-4CCF-A228-8681F6012870}">
      <dsp:nvSpPr>
        <dsp:cNvPr id="0" name=""/>
        <dsp:cNvSpPr/>
      </dsp:nvSpPr>
      <dsp:spPr>
        <a:xfrm rot="21682">
          <a:off x="1757504" y="1221076"/>
          <a:ext cx="302707" cy="35275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757505" y="1291341"/>
        <a:ext cx="211895" cy="211653"/>
      </dsp:txXfrm>
    </dsp:sp>
    <dsp:sp modelId="{76DD975F-DE18-4BF7-BAE5-7306092EB235}">
      <dsp:nvSpPr>
        <dsp:cNvPr id="0" name=""/>
        <dsp:cNvSpPr/>
      </dsp:nvSpPr>
      <dsp:spPr>
        <a:xfrm>
          <a:off x="2185858" y="977917"/>
          <a:ext cx="1856248" cy="854275"/>
        </a:xfrm>
        <a:prstGeom prst="roundRect">
          <a:avLst>
            <a:gd name="adj" fmla="val 10000"/>
          </a:avLst>
        </a:prstGeom>
        <a:solidFill>
          <a:srgbClr val="CC0099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ЕМУЛЬСІЇ</a:t>
          </a:r>
          <a:endParaRPr lang="ru-RU" sz="2400" b="1" kern="1200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10879" y="1002938"/>
        <a:ext cx="1806206" cy="804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A037B-8343-4931-9271-10AD5FB519DA}">
      <dsp:nvSpPr>
        <dsp:cNvPr id="0" name=""/>
        <dsp:cNvSpPr/>
      </dsp:nvSpPr>
      <dsp:spPr>
        <a:xfrm rot="5400000">
          <a:off x="441694" y="1050924"/>
          <a:ext cx="929451" cy="10581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C0E5B49-50EC-4063-980F-C94D1535E1C8}">
      <dsp:nvSpPr>
        <dsp:cNvPr id="0" name=""/>
        <dsp:cNvSpPr/>
      </dsp:nvSpPr>
      <dsp:spPr>
        <a:xfrm>
          <a:off x="70540" y="20608"/>
          <a:ext cx="1814461" cy="1095203"/>
        </a:xfrm>
        <a:prstGeom prst="roundRect">
          <a:avLst>
            <a:gd name="adj" fmla="val 16670"/>
          </a:avLst>
        </a:prstGeom>
        <a:solidFill>
          <a:srgbClr val="CC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FFFF00"/>
              </a:solidFill>
            </a:rPr>
            <a:t>ПОРОШКОПОДІБНІ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124013" y="74081"/>
        <a:ext cx="1707515" cy="988257"/>
      </dsp:txXfrm>
    </dsp:sp>
    <dsp:sp modelId="{D7459069-D16B-41CC-A311-65E94A69EE4E}">
      <dsp:nvSpPr>
        <dsp:cNvPr id="0" name=""/>
        <dsp:cNvSpPr/>
      </dsp:nvSpPr>
      <dsp:spPr>
        <a:xfrm>
          <a:off x="1954177" y="153493"/>
          <a:ext cx="1873679" cy="85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/>
            <a:t>у </a:t>
          </a:r>
          <a:r>
            <a:rPr lang="ru-RU" sz="2000" b="0" i="0" kern="1200" dirty="0" err="1" smtClean="0"/>
            <a:t>вигляді</a:t>
          </a:r>
          <a:r>
            <a:rPr lang="ru-RU" sz="2000" b="0" i="0" kern="1200" dirty="0" smtClean="0"/>
            <a:t> паст</a:t>
          </a:r>
          <a:r>
            <a:rPr lang="ru-RU" sz="1000" b="0" i="0" kern="1200" dirty="0" smtClean="0"/>
            <a:t>,</a:t>
          </a:r>
          <a:endParaRPr lang="ru-RU" sz="1000" kern="1200" dirty="0"/>
        </a:p>
      </dsp:txBody>
      <dsp:txXfrm>
        <a:off x="1954177" y="153493"/>
        <a:ext cx="1873679" cy="859450"/>
      </dsp:txXfrm>
    </dsp:sp>
    <dsp:sp modelId="{466D4B64-A49A-49A5-B717-E5BFD4EA344A}">
      <dsp:nvSpPr>
        <dsp:cNvPr id="0" name=""/>
        <dsp:cNvSpPr/>
      </dsp:nvSpPr>
      <dsp:spPr>
        <a:xfrm rot="5400000">
          <a:off x="1850572" y="2281199"/>
          <a:ext cx="929451" cy="10581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C828CBC1-2D0C-4FE5-AF72-2D571457E083}">
      <dsp:nvSpPr>
        <dsp:cNvPr id="0" name=""/>
        <dsp:cNvSpPr/>
      </dsp:nvSpPr>
      <dsp:spPr>
        <a:xfrm>
          <a:off x="1604324" y="1250883"/>
          <a:ext cx="1564649" cy="1095203"/>
        </a:xfrm>
        <a:prstGeom prst="roundRect">
          <a:avLst>
            <a:gd name="adj" fmla="val 16670"/>
          </a:avLst>
        </a:prstGeom>
        <a:solidFill>
          <a:srgbClr val="CC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ГРАНУЛЬОВАНІ</a:t>
          </a:r>
          <a:endParaRPr lang="ru-RU" sz="1800" b="1" kern="1200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1657797" y="1304356"/>
        <a:ext cx="1457703" cy="988257"/>
      </dsp:txXfrm>
    </dsp:sp>
    <dsp:sp modelId="{02B35E6A-17E0-4357-86F5-D0793D75914E}">
      <dsp:nvSpPr>
        <dsp:cNvPr id="0" name=""/>
        <dsp:cNvSpPr/>
      </dsp:nvSpPr>
      <dsp:spPr>
        <a:xfrm>
          <a:off x="3249383" y="1353627"/>
          <a:ext cx="2223197" cy="88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/>
            <a:t>помадоподібних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препаратів</a:t>
          </a:r>
          <a:endParaRPr lang="ru-RU" sz="1800" kern="1200" dirty="0"/>
        </a:p>
      </dsp:txBody>
      <dsp:txXfrm>
        <a:off x="3249383" y="1353627"/>
        <a:ext cx="2223197" cy="885192"/>
      </dsp:txXfrm>
    </dsp:sp>
    <dsp:sp modelId="{3C3169BA-1D73-45C6-849B-D129E19B3BCB}">
      <dsp:nvSpPr>
        <dsp:cNvPr id="0" name=""/>
        <dsp:cNvSpPr/>
      </dsp:nvSpPr>
      <dsp:spPr>
        <a:xfrm>
          <a:off x="2950022" y="2498222"/>
          <a:ext cx="1564649" cy="1095203"/>
        </a:xfrm>
        <a:prstGeom prst="roundRect">
          <a:avLst>
            <a:gd name="adj" fmla="val 16670"/>
          </a:avLst>
        </a:prstGeom>
        <a:solidFill>
          <a:srgbClr val="CC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ТАБЛЕТКОВАН</a:t>
          </a:r>
          <a:r>
            <a:rPr lang="ru-RU" sz="1500" b="1" i="0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</a:t>
          </a:r>
          <a:endParaRPr lang="ru-RU" sz="1500" b="1" kern="1200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003495" y="2551695"/>
        <a:ext cx="1457703" cy="988257"/>
      </dsp:txXfrm>
    </dsp:sp>
    <dsp:sp modelId="{F9EABF1E-0C2E-4E47-9898-4C01A5D2104C}">
      <dsp:nvSpPr>
        <dsp:cNvPr id="0" name=""/>
        <dsp:cNvSpPr/>
      </dsp:nvSpPr>
      <dsp:spPr>
        <a:xfrm>
          <a:off x="4472036" y="2406222"/>
          <a:ext cx="1740501" cy="98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 В   </a:t>
          </a:r>
          <a:r>
            <a:rPr lang="ru-RU" sz="1800" b="0" i="0" kern="1200" dirty="0" err="1" smtClean="0"/>
            <a:t>аерозольній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упаковці</a:t>
          </a:r>
          <a:r>
            <a:rPr lang="ru-RU" sz="1800" b="0" i="0" kern="1200" dirty="0" smtClean="0"/>
            <a:t>.</a:t>
          </a:r>
          <a:endParaRPr lang="ru-RU" sz="1800" kern="1200" dirty="0"/>
        </a:p>
      </dsp:txBody>
      <dsp:txXfrm>
        <a:off x="4472036" y="2406222"/>
        <a:ext cx="1740501" cy="987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1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090172"/>
            <a:ext cx="8388425" cy="19869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07"/>
              </a:avLst>
            </a:prstTxWarp>
            <a:spAutoFit/>
            <a:scene3d>
              <a:camera prst="perspectiveAbove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Орган</a:t>
            </a:r>
            <a:r>
              <a:rPr lang="uk-UA" sz="6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ічні</a:t>
            </a:r>
            <a:r>
              <a:rPr lang="uk-UA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сполуки</a:t>
            </a:r>
          </a:p>
          <a:p>
            <a:pPr algn="ctr"/>
            <a:r>
              <a:rPr lang="uk-UA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 побуті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5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Як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досягти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шкідливих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приміщенні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16" y="1165816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уникайте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виробів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містять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леткі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забруд­нювачі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використовуйте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за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можли­вості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пляшкову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воду;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фільтруйте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воду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крану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ву­гільним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фільтром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напускайте у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квартирі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пари,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поліпшуйте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вентиляцію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ванні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на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кухні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щодня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провітрюйте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при­міщення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вдома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 на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кілька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разів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частіше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робіть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вологе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приби­рання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приміщення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укривайте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підлогу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квартири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паркетом,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керамічною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плиткою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лінолеумом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найлегше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чис­тити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використовуйте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пилосос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обертовою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щіткою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 з детектором,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фіксує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момент, коли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вже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всмоктати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дрібних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часто­чок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витирайте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ноги на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доріжці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добре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пристосованому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килимку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порога, систематично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стеж­те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станом;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знімайте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взуття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перед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як зайти до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приміщення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категорично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забороняйте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палити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приміщенні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членам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своєї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сім'ї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колегам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докладайте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всіх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можливих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зу­силь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знаходьте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засоби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впли­ву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індивідуальні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вза­галі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відмовились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паління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тощо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9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621983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Побутові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хімікати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класифікують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різними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ознаками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3156912" cy="31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1241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9805236"/>
              </p:ext>
            </p:extLst>
          </p:nvPr>
        </p:nvGraphicFramePr>
        <p:xfrm>
          <a:off x="-540568" y="1070739"/>
          <a:ext cx="4464496" cy="3366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8749517"/>
              </p:ext>
            </p:extLst>
          </p:nvPr>
        </p:nvGraphicFramePr>
        <p:xfrm>
          <a:off x="5004048" y="1070738"/>
          <a:ext cx="4139952" cy="358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9689848"/>
              </p:ext>
            </p:extLst>
          </p:nvPr>
        </p:nvGraphicFramePr>
        <p:xfrm>
          <a:off x="1979712" y="3284984"/>
          <a:ext cx="43204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призначенням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їх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розділити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такі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342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8864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агрегатним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станом :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83568" y="984157"/>
            <a:ext cx="2592288" cy="1368152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444996" y="984157"/>
            <a:ext cx="2511380" cy="1368152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13120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ТВЕРДІ</a:t>
            </a:r>
            <a:endParaRPr lang="ru-RU" sz="3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75845"/>
            <a:ext cx="18424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uk-UA" sz="38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РІДКІ</a:t>
            </a:r>
            <a:endParaRPr lang="ru-RU" sz="38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79833166"/>
              </p:ext>
            </p:extLst>
          </p:nvPr>
        </p:nvGraphicFramePr>
        <p:xfrm>
          <a:off x="4860032" y="1916832"/>
          <a:ext cx="4044280" cy="281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20780653"/>
              </p:ext>
            </p:extLst>
          </p:nvPr>
        </p:nvGraphicFramePr>
        <p:xfrm>
          <a:off x="159662" y="2606951"/>
          <a:ext cx="6212538" cy="359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065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1763688" y="2371096"/>
            <a:ext cx="3240360" cy="127392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10800000">
            <a:off x="5004048" y="3861048"/>
            <a:ext cx="3168352" cy="129614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07704" y="27772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КОНЦЕНТРОВАНІ</a:t>
            </a:r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8519" y="409362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ГОТОВІ ДЛЯ ЗАСТОСУВАННЯ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7667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вмістом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основної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речовини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803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8640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ступенем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небезпеки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: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41730" y="2687854"/>
            <a:ext cx="3096344" cy="1656184"/>
          </a:xfrm>
          <a:prstGeom prst="downArrowCallout">
            <a:avLst>
              <a:gd name="adj1" fmla="val 25000"/>
              <a:gd name="adj2" fmla="val 68720"/>
              <a:gd name="adj3" fmla="val 25000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868144" y="2687853"/>
            <a:ext cx="2880320" cy="1656185"/>
          </a:xfrm>
          <a:prstGeom prst="downArrowCallout">
            <a:avLst>
              <a:gd name="adj1" fmla="val 25000"/>
              <a:gd name="adj2" fmla="val 59777"/>
              <a:gd name="adj3" fmla="val 25000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868144" y="5105904"/>
            <a:ext cx="2880320" cy="1026299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141730" y="5085183"/>
            <a:ext cx="3096344" cy="1047021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70185" y="2850332"/>
            <a:ext cx="34563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33CC33"/>
                </a:solidFill>
              </a:rPr>
              <a:t>безпечні</a:t>
            </a:r>
            <a:endParaRPr lang="ru-RU" sz="4000" b="1" dirty="0">
              <a:solidFill>
                <a:srgbClr val="33CC33"/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68407" y="2857130"/>
            <a:ext cx="280831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rgbClr val="33CC33"/>
                </a:solidFill>
              </a:rPr>
              <a:t>виявляють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>
                <a:solidFill>
                  <a:srgbClr val="33CC33"/>
                </a:solidFill>
              </a:rPr>
              <a:t>певну</a:t>
            </a:r>
            <a:r>
              <a:rPr lang="ru-RU" sz="2400" b="1" dirty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небезпеку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5377860"/>
            <a:ext cx="282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33CC33"/>
                </a:solidFill>
              </a:rPr>
              <a:t>вогненебезпечні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316305"/>
            <a:ext cx="278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CC33"/>
                </a:solidFill>
              </a:rPr>
              <a:t>отруйні</a:t>
            </a:r>
            <a:endParaRPr lang="ru-RU" sz="28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0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33265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Існують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спеціальні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маркування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розроблені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хімікатів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препаратів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детергентів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пестицидів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і косметики,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причому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кожної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 них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висуваються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особливі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вимоги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Обов’язковими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є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маркування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прийняті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Європейському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Союзі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для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товарів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містять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хімікати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3789039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</a:rPr>
              <a:t>хімічні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товари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•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детергенти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•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засоби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для </a:t>
            </a:r>
            <a:r>
              <a:rPr lang="ru-RU" sz="2800" dirty="0" err="1">
                <a:solidFill>
                  <a:srgbClr val="002060"/>
                </a:solidFill>
              </a:rPr>
              <a:t>захисту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рослин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•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біоциди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• </a:t>
            </a:r>
            <a:r>
              <a:rPr lang="ru-RU" sz="2800" dirty="0" smtClean="0">
                <a:solidFill>
                  <a:srgbClr val="002060"/>
                </a:solidFill>
              </a:rPr>
              <a:t> косметика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79398"/>
            <a:ext cx="231509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76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204864"/>
            <a:ext cx="5760640" cy="37548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Негативний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вплив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побутової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хімії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шкідливих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людину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приміщеннях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8403"/>
            <a:ext cx="2750840" cy="206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32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0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Косметика,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парфуми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розчин­ники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ліки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харчові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добавки,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пес­тициди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препарати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сільського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),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засоби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побутової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хімії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—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все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хімікати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2205208"/>
            <a:ext cx="3132348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7359"/>
            <a:ext cx="2957314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6" y="715888"/>
            <a:ext cx="1914413" cy="2065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84884"/>
            <a:ext cx="2536745" cy="2082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7" y="4398574"/>
            <a:ext cx="2915816" cy="2278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2639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1352" y="764704"/>
            <a:ext cx="58326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Косметика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будь-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речовини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препарати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контактують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будь-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якою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частиною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поверхні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тобто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шкірою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волосяним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покривом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нігтями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зовнішніми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статевими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органами)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зубами,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слизовою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оболонкою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порожнини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рота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винятково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метою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чищення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ароматизації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зовнішнього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вигляду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захисту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підтримання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гарному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усунення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запаху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(за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винятком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тих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випадків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коли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очищення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ароматизація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збереження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коригування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спрямовані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лікування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запобігання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хворобі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креми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догляду за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шкірою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лосьйони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пудри,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парфуми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губна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помада, лаки для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нігтів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макіяж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очей і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обличчя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речовини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хімічної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завивки,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фарба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волосся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лаки й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гелі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волосся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дезодоранти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товари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дітей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олії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ванн, кульки для ванн,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солі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ванн,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олії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товарів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" y="3573016"/>
            <a:ext cx="282622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5" y="476672"/>
            <a:ext cx="2825403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614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4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6048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Побутова</a:t>
            </a:r>
            <a:r>
              <a:rPr lang="ru-RU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хімія</a:t>
            </a:r>
            <a:r>
              <a:rPr lang="ru-RU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хімікати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зазвичай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перебувають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використовуються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домашньому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господарстві</a:t>
            </a:r>
            <a:r>
              <a:rPr lang="ru-RU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68575"/>
            <a:ext cx="4271162" cy="3797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812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924944"/>
            <a:ext cx="60486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Будівельні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хімікати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Термін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будівельні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хімікати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позначає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дуже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широке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коло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матеріалів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але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наразі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цей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термін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правило,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використовується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позначення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таких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хімікатів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домішки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покриття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шпаклівки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04056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693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4905" y="366623"/>
            <a:ext cx="53285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Унаслідок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недостатньої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інформованості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персоналу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підприємств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про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токсичні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відсутності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відповідного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маркування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нерідко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спостерігається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порушення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гігієнічних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екологічних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вимог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час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їх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вироб­ництві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й у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побуті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гострих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хронічних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отруєнь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довкілля</a:t>
            </a: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7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Загальні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правила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зберігання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хімічних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речовин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66972468"/>
              </p:ext>
            </p:extLst>
          </p:nvPr>
        </p:nvGraphicFramePr>
        <p:xfrm>
          <a:off x="395536" y="1870958"/>
          <a:ext cx="835292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62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739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16</cp:revision>
  <dcterms:modified xsi:type="dcterms:W3CDTF">2014-03-01T15:30:49Z</dcterms:modified>
</cp:coreProperties>
</file>