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7" r:id="rId9"/>
    <p:sldId id="269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0" autoAdjust="0"/>
    <p:restoredTop sz="94660"/>
  </p:normalViewPr>
  <p:slideViewPr>
    <p:cSldViewPr>
      <p:cViewPr>
        <p:scale>
          <a:sx n="75" d="100"/>
          <a:sy n="75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000" y="1982788"/>
            <a:ext cx="7010400" cy="48752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" y="1295400"/>
            <a:ext cx="8763000" cy="152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76200" y="228600"/>
            <a:ext cx="2133600" cy="6651625"/>
            <a:chOff x="48" y="144"/>
            <a:chExt cx="1344" cy="4190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88" y="288"/>
              <a:ext cx="672" cy="76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88" y="1248"/>
              <a:ext cx="672" cy="307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192" y="12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528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33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624" y="11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288" y="12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240" y="28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768" y="15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528" y="17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576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38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192" y="177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240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576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432" y="225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336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Oval 22"/>
            <p:cNvSpPr>
              <a:spLocks noChangeArrowheads="1"/>
            </p:cNvSpPr>
            <p:nvPr/>
          </p:nvSpPr>
          <p:spPr bwMode="auto">
            <a:xfrm>
              <a:off x="816" y="22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Oval 23"/>
            <p:cNvSpPr>
              <a:spLocks noChangeArrowheads="1"/>
            </p:cNvSpPr>
            <p:nvPr/>
          </p:nvSpPr>
          <p:spPr bwMode="auto">
            <a:xfrm>
              <a:off x="672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auto">
            <a:xfrm>
              <a:off x="528" y="29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Oval 25"/>
            <p:cNvSpPr>
              <a:spLocks noChangeArrowheads="1"/>
            </p:cNvSpPr>
            <p:nvPr/>
          </p:nvSpPr>
          <p:spPr bwMode="auto">
            <a:xfrm>
              <a:off x="720" y="23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Oval 26"/>
            <p:cNvSpPr>
              <a:spLocks noChangeArrowheads="1"/>
            </p:cNvSpPr>
            <p:nvPr/>
          </p:nvSpPr>
          <p:spPr bwMode="auto">
            <a:xfrm>
              <a:off x="192" y="25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auto">
            <a:xfrm>
              <a:off x="768" y="18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auto">
            <a:xfrm>
              <a:off x="14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auto">
            <a:xfrm>
              <a:off x="624" y="30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240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Oval 31"/>
            <p:cNvSpPr>
              <a:spLocks noChangeArrowheads="1"/>
            </p:cNvSpPr>
            <p:nvPr/>
          </p:nvSpPr>
          <p:spPr bwMode="auto">
            <a:xfrm>
              <a:off x="384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Oval 32"/>
            <p:cNvSpPr>
              <a:spLocks noChangeArrowheads="1"/>
            </p:cNvSpPr>
            <p:nvPr/>
          </p:nvSpPr>
          <p:spPr bwMode="auto">
            <a:xfrm>
              <a:off x="336" y="312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Oval 33"/>
            <p:cNvSpPr>
              <a:spLocks noChangeArrowheads="1"/>
            </p:cNvSpPr>
            <p:nvPr/>
          </p:nvSpPr>
          <p:spPr bwMode="auto">
            <a:xfrm>
              <a:off x="768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Oval 34"/>
            <p:cNvSpPr>
              <a:spLocks noChangeArrowheads="1"/>
            </p:cNvSpPr>
            <p:nvPr/>
          </p:nvSpPr>
          <p:spPr bwMode="auto">
            <a:xfrm>
              <a:off x="240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auto">
            <a:xfrm>
              <a:off x="288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auto">
            <a:xfrm>
              <a:off x="576" y="34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auto">
            <a:xfrm>
              <a:off x="528" y="364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auto">
            <a:xfrm>
              <a:off x="672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384" y="39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auto">
            <a:xfrm>
              <a:off x="576" y="3889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816" y="4031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auto">
            <a:xfrm>
              <a:off x="480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auto">
            <a:xfrm>
              <a:off x="144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auto">
            <a:xfrm>
              <a:off x="528" y="259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auto">
            <a:xfrm>
              <a:off x="720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auto">
            <a:xfrm>
              <a:off x="9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auto">
            <a:xfrm>
              <a:off x="864" y="28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auto">
            <a:xfrm>
              <a:off x="864" y="16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auto">
            <a:xfrm>
              <a:off x="864" y="31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auto">
            <a:xfrm>
              <a:off x="864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53" name="Group 51"/>
            <p:cNvGrpSpPr>
              <a:grpSpLocks/>
            </p:cNvGrpSpPr>
            <p:nvPr/>
          </p:nvGrpSpPr>
          <p:grpSpPr bwMode="auto">
            <a:xfrm>
              <a:off x="95" y="145"/>
              <a:ext cx="1008" cy="1007"/>
              <a:chOff x="95" y="145"/>
              <a:chExt cx="1008" cy="1007"/>
            </a:xfrm>
          </p:grpSpPr>
          <p:sp>
            <p:nvSpPr>
              <p:cNvPr id="61" name="Oval 52"/>
              <p:cNvSpPr>
                <a:spLocks noChangeArrowheads="1"/>
              </p:cNvSpPr>
              <p:nvPr/>
            </p:nvSpPr>
            <p:spPr bwMode="auto">
              <a:xfrm>
                <a:off x="431" y="289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Oval 53"/>
              <p:cNvSpPr>
                <a:spLocks noChangeArrowheads="1"/>
              </p:cNvSpPr>
              <p:nvPr/>
            </p:nvSpPr>
            <p:spPr bwMode="auto">
              <a:xfrm>
                <a:off x="527" y="62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Oval 54"/>
              <p:cNvSpPr>
                <a:spLocks noChangeArrowheads="1"/>
              </p:cNvSpPr>
              <p:nvPr/>
            </p:nvSpPr>
            <p:spPr bwMode="auto">
              <a:xfrm>
                <a:off x="815" y="674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Oval 55"/>
              <p:cNvSpPr>
                <a:spLocks noChangeArrowheads="1"/>
              </p:cNvSpPr>
              <p:nvPr/>
            </p:nvSpPr>
            <p:spPr bwMode="auto">
              <a:xfrm>
                <a:off x="863" y="29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Oval 56"/>
              <p:cNvSpPr>
                <a:spLocks noChangeArrowheads="1"/>
              </p:cNvSpPr>
              <p:nvPr/>
            </p:nvSpPr>
            <p:spPr bwMode="auto">
              <a:xfrm>
                <a:off x="338" y="81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Oval 57"/>
              <p:cNvSpPr>
                <a:spLocks noChangeArrowheads="1"/>
              </p:cNvSpPr>
              <p:nvPr/>
            </p:nvSpPr>
            <p:spPr bwMode="auto">
              <a:xfrm>
                <a:off x="770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Oval 58"/>
              <p:cNvSpPr>
                <a:spLocks noChangeArrowheads="1"/>
              </p:cNvSpPr>
              <p:nvPr/>
            </p:nvSpPr>
            <p:spPr bwMode="auto">
              <a:xfrm>
                <a:off x="335" y="57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8" name="Oval 59"/>
              <p:cNvSpPr>
                <a:spLocks noChangeArrowheads="1"/>
              </p:cNvSpPr>
              <p:nvPr/>
            </p:nvSpPr>
            <p:spPr bwMode="auto">
              <a:xfrm>
                <a:off x="671" y="768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" name="Oval 60"/>
              <p:cNvSpPr>
                <a:spLocks noChangeArrowheads="1"/>
              </p:cNvSpPr>
              <p:nvPr/>
            </p:nvSpPr>
            <p:spPr bwMode="auto">
              <a:xfrm>
                <a:off x="431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0" name="Oval 61"/>
              <p:cNvSpPr>
                <a:spLocks noChangeArrowheads="1"/>
              </p:cNvSpPr>
              <p:nvPr/>
            </p:nvSpPr>
            <p:spPr bwMode="auto">
              <a:xfrm>
                <a:off x="623" y="33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" name="Oval 62"/>
              <p:cNvSpPr>
                <a:spLocks noChangeArrowheads="1"/>
              </p:cNvSpPr>
              <p:nvPr/>
            </p:nvSpPr>
            <p:spPr bwMode="auto">
              <a:xfrm>
                <a:off x="719" y="43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" name="Oval 63"/>
              <p:cNvSpPr>
                <a:spLocks noChangeArrowheads="1"/>
              </p:cNvSpPr>
              <p:nvPr/>
            </p:nvSpPr>
            <p:spPr bwMode="auto">
              <a:xfrm>
                <a:off x="383" y="48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3" name="Oval 64"/>
              <p:cNvSpPr>
                <a:spLocks noChangeArrowheads="1"/>
              </p:cNvSpPr>
              <p:nvPr/>
            </p:nvSpPr>
            <p:spPr bwMode="auto">
              <a:xfrm>
                <a:off x="191" y="67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" name="Oval 65"/>
              <p:cNvSpPr>
                <a:spLocks noChangeArrowheads="1"/>
              </p:cNvSpPr>
              <p:nvPr/>
            </p:nvSpPr>
            <p:spPr bwMode="auto">
              <a:xfrm>
                <a:off x="143" y="38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" name="Oval 66"/>
              <p:cNvSpPr>
                <a:spLocks noChangeArrowheads="1"/>
              </p:cNvSpPr>
              <p:nvPr/>
            </p:nvSpPr>
            <p:spPr bwMode="auto">
              <a:xfrm>
                <a:off x="95" y="81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" name="Oval 67"/>
              <p:cNvSpPr>
                <a:spLocks noChangeArrowheads="1"/>
              </p:cNvSpPr>
              <p:nvPr/>
            </p:nvSpPr>
            <p:spPr bwMode="auto">
              <a:xfrm>
                <a:off x="719" y="14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7" name="Oval 68"/>
              <p:cNvSpPr>
                <a:spLocks noChangeArrowheads="1"/>
              </p:cNvSpPr>
              <p:nvPr/>
            </p:nvSpPr>
            <p:spPr bwMode="auto">
              <a:xfrm>
                <a:off x="239" y="19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54" name="Rectangle 69"/>
            <p:cNvSpPr>
              <a:spLocks noChangeArrowheads="1"/>
            </p:cNvSpPr>
            <p:nvPr/>
          </p:nvSpPr>
          <p:spPr bwMode="auto">
            <a:xfrm>
              <a:off x="192" y="144"/>
              <a:ext cx="816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Rectangle 70"/>
            <p:cNvSpPr>
              <a:spLocks noChangeArrowheads="1"/>
            </p:cNvSpPr>
            <p:nvPr/>
          </p:nvSpPr>
          <p:spPr bwMode="auto">
            <a:xfrm>
              <a:off x="48" y="240"/>
              <a:ext cx="240" cy="408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Rectangle 71"/>
            <p:cNvSpPr>
              <a:spLocks noChangeArrowheads="1"/>
            </p:cNvSpPr>
            <p:nvPr/>
          </p:nvSpPr>
          <p:spPr bwMode="auto">
            <a:xfrm>
              <a:off x="96" y="816"/>
              <a:ext cx="19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" name="Rectangle 72"/>
            <p:cNvSpPr>
              <a:spLocks noChangeArrowheads="1"/>
            </p:cNvSpPr>
            <p:nvPr/>
          </p:nvSpPr>
          <p:spPr bwMode="auto">
            <a:xfrm>
              <a:off x="192" y="1056"/>
              <a:ext cx="816" cy="1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" name="Rectangle 73"/>
            <p:cNvSpPr>
              <a:spLocks noChangeArrowheads="1"/>
            </p:cNvSpPr>
            <p:nvPr/>
          </p:nvSpPr>
          <p:spPr bwMode="auto">
            <a:xfrm>
              <a:off x="960" y="192"/>
              <a:ext cx="240" cy="414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" name="Rectangle 74"/>
            <p:cNvSpPr>
              <a:spLocks noChangeArrowheads="1"/>
            </p:cNvSpPr>
            <p:nvPr/>
          </p:nvSpPr>
          <p:spPr bwMode="auto">
            <a:xfrm>
              <a:off x="960" y="816"/>
              <a:ext cx="43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Oval 75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8" name="Rectangle 78"/>
          <p:cNvSpPr>
            <a:spLocks noChangeArrowheads="1"/>
          </p:cNvSpPr>
          <p:nvPr/>
        </p:nvSpPr>
        <p:spPr bwMode="auto">
          <a:xfrm>
            <a:off x="2286000" y="6029325"/>
            <a:ext cx="222250" cy="827088"/>
          </a:xfrm>
          <a:prstGeom prst="rect">
            <a:avLst/>
          </a:prstGeom>
          <a:solidFill>
            <a:srgbClr val="B2B2B2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19532" name="Rectangle 7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381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533" name="Rectangle 7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562225" y="2286000"/>
            <a:ext cx="5819775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9" name="Rectangle 7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" name="Rectangle 8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" name="Rectangle 8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AC4237-B0D4-4346-942D-81DC7BB272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70E92-42B2-4158-BCF8-FA9C6088AD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77100" y="381000"/>
            <a:ext cx="179070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05000" y="381000"/>
            <a:ext cx="521970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7E899-72FB-4CB3-AE51-A38531AB38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381000"/>
            <a:ext cx="716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08213" y="2286000"/>
            <a:ext cx="31623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22913" y="2286000"/>
            <a:ext cx="3163887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7017D-4DB7-472F-8CD8-FFE25321C2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381000"/>
            <a:ext cx="716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08213" y="2286000"/>
            <a:ext cx="31623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522913" y="2286000"/>
            <a:ext cx="3163887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2208213" y="4305300"/>
            <a:ext cx="6478587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3D162-8003-40AC-BE1F-0A76653D7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381000"/>
            <a:ext cx="716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208213" y="2286000"/>
            <a:ext cx="6478587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208213" y="4305300"/>
            <a:ext cx="6478587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4B6B5-6E81-453F-8490-5E15C73068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381000"/>
            <a:ext cx="716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08213" y="2286000"/>
            <a:ext cx="6478587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08213" y="4305300"/>
            <a:ext cx="6478587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4B4B0-370E-4ACB-ACAD-2FF93339D1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381000"/>
            <a:ext cx="716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208213" y="2286000"/>
            <a:ext cx="31623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22913" y="2286000"/>
            <a:ext cx="3163887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71740-AA12-4A81-8E01-7D6772776D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905000" y="381000"/>
            <a:ext cx="7162800" cy="579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D1C56-D17F-46B6-BA6A-27942E173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53979-9F31-48DC-8DC6-D468943618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9F23-2703-4556-9DE2-2081283007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08213" y="2286000"/>
            <a:ext cx="31623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22913" y="2286000"/>
            <a:ext cx="3163887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33E6C-3324-44F7-BFEC-62E2434474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19427-2949-4D6B-B7B3-D2ACA1E9A1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416CE-70CE-436A-8F6D-CBA8E573FE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C66BA-7335-4115-B87C-CAEBC326BD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1B7B6-3FEE-4A04-8967-B661F4352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0E655-4D20-4BC0-A893-A9E4BDDE85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905000" y="1982788"/>
            <a:ext cx="7010400" cy="48752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52400" y="1295400"/>
            <a:ext cx="8763000" cy="152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8213" y="2286000"/>
            <a:ext cx="647858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3810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76200" y="228600"/>
            <a:ext cx="2133600" cy="6662738"/>
            <a:chOff x="48" y="144"/>
            <a:chExt cx="1344" cy="4197"/>
          </a:xfrm>
        </p:grpSpPr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288" y="288"/>
              <a:ext cx="672" cy="76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288" y="1248"/>
              <a:ext cx="672" cy="307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1" name="Oval 9"/>
            <p:cNvSpPr>
              <a:spLocks noChangeArrowheads="1"/>
            </p:cNvSpPr>
            <p:nvPr/>
          </p:nvSpPr>
          <p:spPr bwMode="auto">
            <a:xfrm>
              <a:off x="192" y="12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2" name="Oval 10"/>
            <p:cNvSpPr>
              <a:spLocks noChangeArrowheads="1"/>
            </p:cNvSpPr>
            <p:nvPr/>
          </p:nvSpPr>
          <p:spPr bwMode="auto">
            <a:xfrm>
              <a:off x="528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3" name="Oval 11"/>
            <p:cNvSpPr>
              <a:spLocks noChangeArrowheads="1"/>
            </p:cNvSpPr>
            <p:nvPr/>
          </p:nvSpPr>
          <p:spPr bwMode="auto">
            <a:xfrm>
              <a:off x="33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4" name="Oval 12"/>
            <p:cNvSpPr>
              <a:spLocks noChangeArrowheads="1"/>
            </p:cNvSpPr>
            <p:nvPr/>
          </p:nvSpPr>
          <p:spPr bwMode="auto">
            <a:xfrm>
              <a:off x="624" y="11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5" name="Oval 13"/>
            <p:cNvSpPr>
              <a:spLocks noChangeArrowheads="1"/>
            </p:cNvSpPr>
            <p:nvPr/>
          </p:nvSpPr>
          <p:spPr bwMode="auto">
            <a:xfrm>
              <a:off x="288" y="12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6" name="Oval 14"/>
            <p:cNvSpPr>
              <a:spLocks noChangeArrowheads="1"/>
            </p:cNvSpPr>
            <p:nvPr/>
          </p:nvSpPr>
          <p:spPr bwMode="auto">
            <a:xfrm>
              <a:off x="240" y="28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7" name="Oval 15"/>
            <p:cNvSpPr>
              <a:spLocks noChangeArrowheads="1"/>
            </p:cNvSpPr>
            <p:nvPr/>
          </p:nvSpPr>
          <p:spPr bwMode="auto">
            <a:xfrm>
              <a:off x="768" y="15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8" name="Oval 16"/>
            <p:cNvSpPr>
              <a:spLocks noChangeArrowheads="1"/>
            </p:cNvSpPr>
            <p:nvPr/>
          </p:nvSpPr>
          <p:spPr bwMode="auto">
            <a:xfrm>
              <a:off x="528" y="17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49" name="Oval 17"/>
            <p:cNvSpPr>
              <a:spLocks noChangeArrowheads="1"/>
            </p:cNvSpPr>
            <p:nvPr/>
          </p:nvSpPr>
          <p:spPr bwMode="auto">
            <a:xfrm>
              <a:off x="576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0" name="Oval 18"/>
            <p:cNvSpPr>
              <a:spLocks noChangeArrowheads="1"/>
            </p:cNvSpPr>
            <p:nvPr/>
          </p:nvSpPr>
          <p:spPr bwMode="auto">
            <a:xfrm>
              <a:off x="38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1" name="Oval 19"/>
            <p:cNvSpPr>
              <a:spLocks noChangeArrowheads="1"/>
            </p:cNvSpPr>
            <p:nvPr/>
          </p:nvSpPr>
          <p:spPr bwMode="auto">
            <a:xfrm>
              <a:off x="192" y="177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2" name="Oval 20"/>
            <p:cNvSpPr>
              <a:spLocks noChangeArrowheads="1"/>
            </p:cNvSpPr>
            <p:nvPr/>
          </p:nvSpPr>
          <p:spPr bwMode="auto">
            <a:xfrm>
              <a:off x="240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3" name="Oval 21"/>
            <p:cNvSpPr>
              <a:spLocks noChangeArrowheads="1"/>
            </p:cNvSpPr>
            <p:nvPr/>
          </p:nvSpPr>
          <p:spPr bwMode="auto">
            <a:xfrm>
              <a:off x="576" y="230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4" name="Oval 22"/>
            <p:cNvSpPr>
              <a:spLocks noChangeArrowheads="1"/>
            </p:cNvSpPr>
            <p:nvPr/>
          </p:nvSpPr>
          <p:spPr bwMode="auto">
            <a:xfrm>
              <a:off x="432" y="225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5" name="Oval 23"/>
            <p:cNvSpPr>
              <a:spLocks noChangeArrowheads="1"/>
            </p:cNvSpPr>
            <p:nvPr/>
          </p:nvSpPr>
          <p:spPr bwMode="auto">
            <a:xfrm>
              <a:off x="336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6" name="Oval 24"/>
            <p:cNvSpPr>
              <a:spLocks noChangeArrowheads="1"/>
            </p:cNvSpPr>
            <p:nvPr/>
          </p:nvSpPr>
          <p:spPr bwMode="auto">
            <a:xfrm>
              <a:off x="816" y="22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7" name="Oval 25"/>
            <p:cNvSpPr>
              <a:spLocks noChangeArrowheads="1"/>
            </p:cNvSpPr>
            <p:nvPr/>
          </p:nvSpPr>
          <p:spPr bwMode="auto">
            <a:xfrm>
              <a:off x="672" y="268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8" name="Oval 26"/>
            <p:cNvSpPr>
              <a:spLocks noChangeArrowheads="1"/>
            </p:cNvSpPr>
            <p:nvPr/>
          </p:nvSpPr>
          <p:spPr bwMode="auto">
            <a:xfrm>
              <a:off x="528" y="292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59" name="Oval 27"/>
            <p:cNvSpPr>
              <a:spLocks noChangeArrowheads="1"/>
            </p:cNvSpPr>
            <p:nvPr/>
          </p:nvSpPr>
          <p:spPr bwMode="auto">
            <a:xfrm>
              <a:off x="720" y="235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0" name="Oval 28"/>
            <p:cNvSpPr>
              <a:spLocks noChangeArrowheads="1"/>
            </p:cNvSpPr>
            <p:nvPr/>
          </p:nvSpPr>
          <p:spPr bwMode="auto">
            <a:xfrm>
              <a:off x="192" y="25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1" name="Oval 29"/>
            <p:cNvSpPr>
              <a:spLocks noChangeArrowheads="1"/>
            </p:cNvSpPr>
            <p:nvPr/>
          </p:nvSpPr>
          <p:spPr bwMode="auto">
            <a:xfrm>
              <a:off x="768" y="18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2" name="Oval 30"/>
            <p:cNvSpPr>
              <a:spLocks noChangeArrowheads="1"/>
            </p:cNvSpPr>
            <p:nvPr/>
          </p:nvSpPr>
          <p:spPr bwMode="auto">
            <a:xfrm>
              <a:off x="144" y="19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3" name="Oval 31"/>
            <p:cNvSpPr>
              <a:spLocks noChangeArrowheads="1"/>
            </p:cNvSpPr>
            <p:nvPr/>
          </p:nvSpPr>
          <p:spPr bwMode="auto">
            <a:xfrm>
              <a:off x="624" y="307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4" name="Oval 32"/>
            <p:cNvSpPr>
              <a:spLocks noChangeArrowheads="1"/>
            </p:cNvSpPr>
            <p:nvPr/>
          </p:nvSpPr>
          <p:spPr bwMode="auto">
            <a:xfrm>
              <a:off x="240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5" name="Oval 33"/>
            <p:cNvSpPr>
              <a:spLocks noChangeArrowheads="1"/>
            </p:cNvSpPr>
            <p:nvPr/>
          </p:nvSpPr>
          <p:spPr bwMode="auto">
            <a:xfrm>
              <a:off x="384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6" name="Oval 34"/>
            <p:cNvSpPr>
              <a:spLocks noChangeArrowheads="1"/>
            </p:cNvSpPr>
            <p:nvPr/>
          </p:nvSpPr>
          <p:spPr bwMode="auto">
            <a:xfrm>
              <a:off x="336" y="312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7" name="Oval 35"/>
            <p:cNvSpPr>
              <a:spLocks noChangeArrowheads="1"/>
            </p:cNvSpPr>
            <p:nvPr/>
          </p:nvSpPr>
          <p:spPr bwMode="auto">
            <a:xfrm>
              <a:off x="768" y="326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8" name="Oval 36"/>
            <p:cNvSpPr>
              <a:spLocks noChangeArrowheads="1"/>
            </p:cNvSpPr>
            <p:nvPr/>
          </p:nvSpPr>
          <p:spPr bwMode="auto">
            <a:xfrm>
              <a:off x="240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69" name="Oval 37"/>
            <p:cNvSpPr>
              <a:spLocks noChangeArrowheads="1"/>
            </p:cNvSpPr>
            <p:nvPr/>
          </p:nvSpPr>
          <p:spPr bwMode="auto">
            <a:xfrm>
              <a:off x="288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70" name="Oval 38"/>
            <p:cNvSpPr>
              <a:spLocks noChangeArrowheads="1"/>
            </p:cNvSpPr>
            <p:nvPr/>
          </p:nvSpPr>
          <p:spPr bwMode="auto">
            <a:xfrm>
              <a:off x="576" y="340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71" name="Oval 39"/>
            <p:cNvSpPr>
              <a:spLocks noChangeArrowheads="1"/>
            </p:cNvSpPr>
            <p:nvPr/>
          </p:nvSpPr>
          <p:spPr bwMode="auto">
            <a:xfrm>
              <a:off x="528" y="364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72" name="Oval 40"/>
            <p:cNvSpPr>
              <a:spLocks noChangeArrowheads="1"/>
            </p:cNvSpPr>
            <p:nvPr/>
          </p:nvSpPr>
          <p:spPr bwMode="auto">
            <a:xfrm>
              <a:off x="672" y="360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73" name="Oval 41"/>
            <p:cNvSpPr>
              <a:spLocks noChangeArrowheads="1"/>
            </p:cNvSpPr>
            <p:nvPr/>
          </p:nvSpPr>
          <p:spPr bwMode="auto">
            <a:xfrm>
              <a:off x="384" y="393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74" name="Oval 42"/>
            <p:cNvSpPr>
              <a:spLocks noChangeArrowheads="1"/>
            </p:cNvSpPr>
            <p:nvPr/>
          </p:nvSpPr>
          <p:spPr bwMode="auto">
            <a:xfrm>
              <a:off x="576" y="3889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75" name="Oval 43"/>
            <p:cNvSpPr>
              <a:spLocks noChangeArrowheads="1"/>
            </p:cNvSpPr>
            <p:nvPr/>
          </p:nvSpPr>
          <p:spPr bwMode="auto">
            <a:xfrm>
              <a:off x="816" y="4031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76" name="Oval 44"/>
            <p:cNvSpPr>
              <a:spLocks noChangeArrowheads="1"/>
            </p:cNvSpPr>
            <p:nvPr/>
          </p:nvSpPr>
          <p:spPr bwMode="auto">
            <a:xfrm>
              <a:off x="480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77" name="Oval 45"/>
            <p:cNvSpPr>
              <a:spLocks noChangeArrowheads="1"/>
            </p:cNvSpPr>
            <p:nvPr/>
          </p:nvSpPr>
          <p:spPr bwMode="auto">
            <a:xfrm>
              <a:off x="144" y="40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78" name="Oval 46"/>
            <p:cNvSpPr>
              <a:spLocks noChangeArrowheads="1"/>
            </p:cNvSpPr>
            <p:nvPr/>
          </p:nvSpPr>
          <p:spPr bwMode="auto">
            <a:xfrm>
              <a:off x="528" y="259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79" name="Oval 47"/>
            <p:cNvSpPr>
              <a:spLocks noChangeArrowheads="1"/>
            </p:cNvSpPr>
            <p:nvPr/>
          </p:nvSpPr>
          <p:spPr bwMode="auto">
            <a:xfrm>
              <a:off x="720" y="134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80" name="Oval 48"/>
            <p:cNvSpPr>
              <a:spLocks noChangeArrowheads="1"/>
            </p:cNvSpPr>
            <p:nvPr/>
          </p:nvSpPr>
          <p:spPr bwMode="auto">
            <a:xfrm>
              <a:off x="96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81" name="Oval 49"/>
            <p:cNvSpPr>
              <a:spLocks noChangeArrowheads="1"/>
            </p:cNvSpPr>
            <p:nvPr/>
          </p:nvSpPr>
          <p:spPr bwMode="auto">
            <a:xfrm>
              <a:off x="864" y="2832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82" name="Oval 50"/>
            <p:cNvSpPr>
              <a:spLocks noChangeArrowheads="1"/>
            </p:cNvSpPr>
            <p:nvPr/>
          </p:nvSpPr>
          <p:spPr bwMode="auto">
            <a:xfrm>
              <a:off x="864" y="1680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83" name="Oval 51"/>
            <p:cNvSpPr>
              <a:spLocks noChangeArrowheads="1"/>
            </p:cNvSpPr>
            <p:nvPr/>
          </p:nvSpPr>
          <p:spPr bwMode="auto">
            <a:xfrm>
              <a:off x="864" y="3168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84" name="Oval 52"/>
            <p:cNvSpPr>
              <a:spLocks noChangeArrowheads="1"/>
            </p:cNvSpPr>
            <p:nvPr/>
          </p:nvSpPr>
          <p:spPr bwMode="auto">
            <a:xfrm>
              <a:off x="864" y="3696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81" name="Group 53"/>
            <p:cNvGrpSpPr>
              <a:grpSpLocks/>
            </p:cNvGrpSpPr>
            <p:nvPr/>
          </p:nvGrpSpPr>
          <p:grpSpPr bwMode="auto">
            <a:xfrm>
              <a:off x="95" y="145"/>
              <a:ext cx="1008" cy="1007"/>
              <a:chOff x="95" y="145"/>
              <a:chExt cx="1008" cy="1007"/>
            </a:xfrm>
          </p:grpSpPr>
          <p:sp>
            <p:nvSpPr>
              <p:cNvPr id="18486" name="Oval 54"/>
              <p:cNvSpPr>
                <a:spLocks noChangeArrowheads="1"/>
              </p:cNvSpPr>
              <p:nvPr/>
            </p:nvSpPr>
            <p:spPr bwMode="auto">
              <a:xfrm>
                <a:off x="431" y="289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87" name="Oval 55"/>
              <p:cNvSpPr>
                <a:spLocks noChangeArrowheads="1"/>
              </p:cNvSpPr>
              <p:nvPr/>
            </p:nvSpPr>
            <p:spPr bwMode="auto">
              <a:xfrm>
                <a:off x="527" y="62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88" name="Oval 56"/>
              <p:cNvSpPr>
                <a:spLocks noChangeArrowheads="1"/>
              </p:cNvSpPr>
              <p:nvPr/>
            </p:nvSpPr>
            <p:spPr bwMode="auto">
              <a:xfrm>
                <a:off x="815" y="674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89" name="Oval 57"/>
              <p:cNvSpPr>
                <a:spLocks noChangeArrowheads="1"/>
              </p:cNvSpPr>
              <p:nvPr/>
            </p:nvSpPr>
            <p:spPr bwMode="auto">
              <a:xfrm>
                <a:off x="863" y="29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90" name="Oval 58"/>
              <p:cNvSpPr>
                <a:spLocks noChangeArrowheads="1"/>
              </p:cNvSpPr>
              <p:nvPr/>
            </p:nvSpPr>
            <p:spPr bwMode="auto">
              <a:xfrm>
                <a:off x="338" y="81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91" name="Oval 59"/>
              <p:cNvSpPr>
                <a:spLocks noChangeArrowheads="1"/>
              </p:cNvSpPr>
              <p:nvPr/>
            </p:nvSpPr>
            <p:spPr bwMode="auto">
              <a:xfrm>
                <a:off x="770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92" name="Oval 60"/>
              <p:cNvSpPr>
                <a:spLocks noChangeArrowheads="1"/>
              </p:cNvSpPr>
              <p:nvPr/>
            </p:nvSpPr>
            <p:spPr bwMode="auto">
              <a:xfrm>
                <a:off x="335" y="576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93" name="Oval 61"/>
              <p:cNvSpPr>
                <a:spLocks noChangeArrowheads="1"/>
              </p:cNvSpPr>
              <p:nvPr/>
            </p:nvSpPr>
            <p:spPr bwMode="auto">
              <a:xfrm>
                <a:off x="671" y="768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94" name="Oval 62"/>
              <p:cNvSpPr>
                <a:spLocks noChangeArrowheads="1"/>
              </p:cNvSpPr>
              <p:nvPr/>
            </p:nvSpPr>
            <p:spPr bwMode="auto">
              <a:xfrm>
                <a:off x="431" y="912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95" name="Oval 63"/>
              <p:cNvSpPr>
                <a:spLocks noChangeArrowheads="1"/>
              </p:cNvSpPr>
              <p:nvPr/>
            </p:nvSpPr>
            <p:spPr bwMode="auto">
              <a:xfrm>
                <a:off x="623" y="33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96" name="Oval 64"/>
              <p:cNvSpPr>
                <a:spLocks noChangeArrowheads="1"/>
              </p:cNvSpPr>
              <p:nvPr/>
            </p:nvSpPr>
            <p:spPr bwMode="auto">
              <a:xfrm>
                <a:off x="719" y="43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97" name="Oval 65"/>
              <p:cNvSpPr>
                <a:spLocks noChangeArrowheads="1"/>
              </p:cNvSpPr>
              <p:nvPr/>
            </p:nvSpPr>
            <p:spPr bwMode="auto">
              <a:xfrm>
                <a:off x="383" y="481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98" name="Oval 66"/>
              <p:cNvSpPr>
                <a:spLocks noChangeArrowheads="1"/>
              </p:cNvSpPr>
              <p:nvPr/>
            </p:nvSpPr>
            <p:spPr bwMode="auto">
              <a:xfrm>
                <a:off x="191" y="67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499" name="Oval 67"/>
              <p:cNvSpPr>
                <a:spLocks noChangeArrowheads="1"/>
              </p:cNvSpPr>
              <p:nvPr/>
            </p:nvSpPr>
            <p:spPr bwMode="auto">
              <a:xfrm>
                <a:off x="143" y="38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500" name="Oval 68"/>
              <p:cNvSpPr>
                <a:spLocks noChangeArrowheads="1"/>
              </p:cNvSpPr>
              <p:nvPr/>
            </p:nvSpPr>
            <p:spPr bwMode="auto">
              <a:xfrm>
                <a:off x="95" y="817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501" name="Oval 69"/>
              <p:cNvSpPr>
                <a:spLocks noChangeArrowheads="1"/>
              </p:cNvSpPr>
              <p:nvPr/>
            </p:nvSpPr>
            <p:spPr bwMode="auto">
              <a:xfrm>
                <a:off x="719" y="145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502" name="Oval 70"/>
              <p:cNvSpPr>
                <a:spLocks noChangeArrowheads="1"/>
              </p:cNvSpPr>
              <p:nvPr/>
            </p:nvSpPr>
            <p:spPr bwMode="auto">
              <a:xfrm>
                <a:off x="239" y="193"/>
                <a:ext cx="240" cy="240"/>
              </a:xfrm>
              <a:prstGeom prst="ellipse">
                <a:avLst/>
              </a:prstGeom>
              <a:noFill/>
              <a:ln w="12700" cap="sq">
                <a:solidFill>
                  <a:srgbClr val="00FFCC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8503" name="Rectangle 71"/>
            <p:cNvSpPr>
              <a:spLocks noChangeArrowheads="1"/>
            </p:cNvSpPr>
            <p:nvPr/>
          </p:nvSpPr>
          <p:spPr bwMode="auto">
            <a:xfrm>
              <a:off x="192" y="144"/>
              <a:ext cx="816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504" name="Rectangle 72"/>
            <p:cNvSpPr>
              <a:spLocks noChangeArrowheads="1"/>
            </p:cNvSpPr>
            <p:nvPr/>
          </p:nvSpPr>
          <p:spPr bwMode="auto">
            <a:xfrm>
              <a:off x="48" y="240"/>
              <a:ext cx="240" cy="409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505" name="Rectangle 73"/>
            <p:cNvSpPr>
              <a:spLocks noChangeArrowheads="1"/>
            </p:cNvSpPr>
            <p:nvPr/>
          </p:nvSpPr>
          <p:spPr bwMode="auto">
            <a:xfrm>
              <a:off x="96" y="816"/>
              <a:ext cx="19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506" name="Rectangle 74"/>
            <p:cNvSpPr>
              <a:spLocks noChangeArrowheads="1"/>
            </p:cNvSpPr>
            <p:nvPr/>
          </p:nvSpPr>
          <p:spPr bwMode="auto">
            <a:xfrm>
              <a:off x="192" y="1056"/>
              <a:ext cx="816" cy="1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507" name="Rectangle 75"/>
            <p:cNvSpPr>
              <a:spLocks noChangeArrowheads="1"/>
            </p:cNvSpPr>
            <p:nvPr/>
          </p:nvSpPr>
          <p:spPr bwMode="auto">
            <a:xfrm>
              <a:off x="960" y="192"/>
              <a:ext cx="240" cy="414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508" name="Rectangle 76"/>
            <p:cNvSpPr>
              <a:spLocks noChangeArrowheads="1"/>
            </p:cNvSpPr>
            <p:nvPr/>
          </p:nvSpPr>
          <p:spPr bwMode="auto">
            <a:xfrm>
              <a:off x="960" y="816"/>
              <a:ext cx="432" cy="96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509" name="Oval 77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noFill/>
            <a:ln w="12700" cap="sq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8510" name="Rectangle 7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59050" y="6470650"/>
            <a:ext cx="13462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511" name="Rectangle 7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84625" y="6477000"/>
            <a:ext cx="3540125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512" name="Rectangle 8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72375" y="6477000"/>
            <a:ext cx="1250950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 smtClean="0"/>
            </a:lvl1pPr>
          </a:lstStyle>
          <a:p>
            <a:pPr>
              <a:defRPr/>
            </a:pPr>
            <a:fld id="{AA8BE31C-0F18-484C-A5D2-5B2EBBE0E5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8513" name="Rectangle 81"/>
          <p:cNvSpPr>
            <a:spLocks noChangeArrowheads="1"/>
          </p:cNvSpPr>
          <p:nvPr/>
        </p:nvSpPr>
        <p:spPr bwMode="auto">
          <a:xfrm>
            <a:off x="2286000" y="6029325"/>
            <a:ext cx="222250" cy="827088"/>
          </a:xfrm>
          <a:prstGeom prst="rect">
            <a:avLst/>
          </a:prstGeom>
          <a:solidFill>
            <a:srgbClr val="B2B2B2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4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FFCC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FFCC"/>
        </a:buClr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FFCC"/>
        </a:buClr>
        <a:buSzPct val="65000"/>
        <a:buFont typeface="Wingdings" pitchFamily="2" charset="2"/>
        <a:buChar char="t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FFCC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FFCC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Презентац</a:t>
            </a:r>
            <a:r>
              <a:rPr lang="uk-UA" smtClean="0"/>
              <a:t>ія</a:t>
            </a:r>
            <a:endParaRPr lang="ru-RU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2286000"/>
            <a:ext cx="5867400" cy="2819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uk-UA" sz="2800" smtClean="0"/>
              <a:t>З хімії</a:t>
            </a:r>
          </a:p>
          <a:p>
            <a:pPr algn="ctr" eaLnBrk="1" hangingPunct="1">
              <a:lnSpc>
                <a:spcPct val="90000"/>
              </a:lnSpc>
            </a:pPr>
            <a:r>
              <a:rPr lang="uk-UA" sz="2800" smtClean="0"/>
              <a:t>На тему :</a:t>
            </a:r>
          </a:p>
          <a:p>
            <a:pPr algn="ctr" eaLnBrk="1" hangingPunct="1">
              <a:lnSpc>
                <a:spcPct val="90000"/>
              </a:lnSpc>
            </a:pPr>
            <a:r>
              <a:rPr lang="uk-UA" sz="2800" smtClean="0"/>
              <a:t>” Майбутнє альтернативного палива”</a:t>
            </a:r>
          </a:p>
          <a:p>
            <a:pPr algn="ctr" eaLnBrk="1" hangingPunct="1">
              <a:lnSpc>
                <a:spcPct val="90000"/>
              </a:lnSpc>
            </a:pPr>
            <a:r>
              <a:rPr lang="uk-UA" sz="2800" smtClean="0"/>
              <a:t>Виконала учениця 11-А класу</a:t>
            </a:r>
          </a:p>
          <a:p>
            <a:pPr algn="ctr" eaLnBrk="1" hangingPunct="1">
              <a:lnSpc>
                <a:spcPct val="90000"/>
              </a:lnSpc>
            </a:pPr>
            <a:r>
              <a:rPr lang="uk-UA" sz="2800" smtClean="0"/>
              <a:t>Твердохліб Анжеліка</a:t>
            </a: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smtClean="0"/>
              <a:t>Па́ливо альтернати́вне</a:t>
            </a:r>
            <a:r>
              <a:rPr lang="ru-RU" smtClean="0"/>
              <a:t>  — це паливо, що є альтернативою (заміною) відповідним традиційним видам палива і яке виробляється (видобувається) з нетрадиційних джерел та видів енергетичної сировини.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123" name="Rectangle 1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Сьогодні автомобілі заправляють переважно бензином та дизелем, але виготовляється дедалі більше біопального. Які перспективи в "альтернативного" палива? </a:t>
            </a:r>
          </a:p>
        </p:txBody>
      </p:sp>
      <p:pic>
        <p:nvPicPr>
          <p:cNvPr id="5124" name="Picture 17" descr="0,,15885227_404,00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05000" y="2819400"/>
            <a:ext cx="3465513" cy="277177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382000" cy="1295400"/>
          </a:xfrm>
        </p:spPr>
        <p:txBody>
          <a:bodyPr/>
          <a:lstStyle/>
          <a:p>
            <a:pPr eaLnBrk="1" hangingPunct="1"/>
            <a:r>
              <a:rPr lang="ru-RU" sz="4000" smtClean="0"/>
              <a:t>Від біопалива ще більше шкоди?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2133600"/>
            <a:ext cx="6478588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Згідно з дослідженням міжнародної групи хіміків під керівництвом Пауля Круцена, біопаливо може спричиняти більшу шкоду довкіллю, ніж чисте викопне паливо, тобто вугілля, нафта чи природний газ.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Зважаючи на це, а також на той факт, що для вирощування сировини для біопалива використовується велика кількість сільськогосподарських угідь, в ЄС вимагають, щоб таке пальне виділяло як мінімум на 35 відсотків менше парникових газів, ніж "традиційне".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9705" name="Picture 9" descr="кук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76400" y="1295400"/>
            <a:ext cx="2344738" cy="1866900"/>
          </a:xfrm>
          <a:noFill/>
        </p:spPr>
      </p:pic>
      <p:pic>
        <p:nvPicPr>
          <p:cNvPr id="29706" name="Picture 10" descr="рапс"/>
          <p:cNvPicPr>
            <a:picLocks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0" y="1371600"/>
            <a:ext cx="2628900" cy="1866900"/>
          </a:xfrm>
          <a:noFill/>
        </p:spPr>
      </p:pic>
      <p:pic>
        <p:nvPicPr>
          <p:cNvPr id="29707" name="Picture 11" descr="istock_sugarcane1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581400" y="3276600"/>
            <a:ext cx="2792413" cy="1866900"/>
          </a:xfrm>
          <a:noFill/>
        </p:spPr>
      </p:pic>
      <p:sp>
        <p:nvSpPr>
          <p:cNvPr id="7174" name="Rectangle 15"/>
          <p:cNvSpPr>
            <a:spLocks noChangeArrowheads="1"/>
          </p:cNvSpPr>
          <p:nvPr>
            <p:ph type="body" sz="half" idx="3"/>
          </p:nvPr>
        </p:nvSpPr>
        <p:spPr>
          <a:xfrm>
            <a:off x="1752600" y="5105400"/>
            <a:ext cx="6934200" cy="1524000"/>
          </a:xfrm>
          <a:noFill/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sz="2800" smtClean="0"/>
              <a:t>Паливо з рослинної сировини виробляється зазвичай з рапсу, кукурудзи чи цукрової тростини.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97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970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97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Сировина - водорості та деревина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1981200"/>
            <a:ext cx="6781800" cy="3200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Сировиною для біопалива можуть бути й водорості з природним вмістом олії. Їхня велика перевага полягає у тому, що для вирощування певної кількості потрібно в десять разів менше площі, ніж для рапсу чи кукурудзи. Через те, що переробка деяких видів водоростей дозволяє отримати високу частку олії, їх можна використовувати для виробництва авіаційного керосину. Біокеросин - як його називають - до цього часу вироблявся з рапсової та пальмової олії, а також з олії горіхів "ятрофа". </a:t>
            </a:r>
          </a:p>
        </p:txBody>
      </p:sp>
      <p:pic>
        <p:nvPicPr>
          <p:cNvPr id="35847" name="Picture 7" descr="0,,16464629_403,00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00400" y="4991100"/>
            <a:ext cx="3317875" cy="18669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58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</a:t>
            </a:r>
            <a:r>
              <a:rPr lang="uk-UA" smtClean="0"/>
              <a:t>         Їхати з газом</a:t>
            </a:r>
            <a:endParaRPr lang="ru-RU" smtClean="0"/>
          </a:p>
        </p:txBody>
      </p:sp>
      <p:sp>
        <p:nvSpPr>
          <p:cNvPr id="9219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2208213" y="4191000"/>
            <a:ext cx="6478587" cy="2438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>
                <a:latin typeface="Times New Roman" pitchFamily="18" charset="0"/>
              </a:rPr>
              <a:t>Автомобілі з двигунами внутрішнього згорання можуть їхати не тільки на рідкому паливі, а й на газі. Заправками для автомобілів з такими двигунами вже нікого не здивуєш - їх достатньо у багатьох країнах. Особливо популярне використання таких двигунів у міських автобусних парках та на вантажівках, оскільки при зростанні цін на бензин та дизельне пальне вартість природного газу не змінюється. Крім тог</a:t>
            </a:r>
            <a:r>
              <a:rPr lang="en-US" sz="1600" smtClean="0">
                <a:latin typeface="Times New Roman" pitchFamily="18" charset="0"/>
              </a:rPr>
              <a:t> </a:t>
            </a:r>
            <a:r>
              <a:rPr lang="ru-RU" sz="1600" smtClean="0">
                <a:latin typeface="Times New Roman" pitchFamily="18" charset="0"/>
              </a:rPr>
              <a:t>о, газ згорає більш чисто, ніж дизель, оскільки у процесі згоряння продукується менше дрібного пилу. Тому автомобілі, які їздять на газі, видаються ідеальними у великих містах, перенасичених смогом. </a:t>
            </a:r>
          </a:p>
        </p:txBody>
      </p:sp>
      <p:pic>
        <p:nvPicPr>
          <p:cNvPr id="36882" name="Picture 18" descr="agzs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9213" y="2368550"/>
            <a:ext cx="3175000" cy="1701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688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  Струм з газу 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2286000"/>
            <a:ext cx="316230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smtClean="0"/>
              <a:t>З водню чи чадного газу, а також з природного газу можна виробити рідке паливо. Уже з початку ХХ століття відома складна технологія здобуття синтетичного рідкого палива з газових сумішей. Для цього потрібен певний каталізатор. Але йому також треба енергія. Тому використання такої технології на практиці є більш затратним, ніж виробництво бензину чи дизелю </a:t>
            </a:r>
          </a:p>
        </p:txBody>
      </p:sp>
      <p:pic>
        <p:nvPicPr>
          <p:cNvPr id="46087" name="Picture 7" descr="0,,16231382_403,00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29200" y="3048000"/>
            <a:ext cx="4114800" cy="28876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608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  Викопне паливо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Викопне паливо також останніми роками переживає ренесанс. Нові методи видобутку - як от гідравлічний розрив пластів - дозволяють освоювати зони, які ще кілька десятків років тому були недоступними.  Екологи натомість технологію "фрекінгу" критикують, оскільки під час видобутку газу хімічний коктейль під тиском потрапляє в землю.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municating Bad News">
  <a:themeElements>
    <a:clrScheme name="Communicating Bad News 1">
      <a:dk1>
        <a:srgbClr val="868686"/>
      </a:dk1>
      <a:lt1>
        <a:srgbClr val="FFCC99"/>
      </a:lt1>
      <a:dk2>
        <a:srgbClr val="000000"/>
      </a:dk2>
      <a:lt2>
        <a:srgbClr val="FF9966"/>
      </a:lt2>
      <a:accent1>
        <a:srgbClr val="009999"/>
      </a:accent1>
      <a:accent2>
        <a:srgbClr val="99CCFF"/>
      </a:accent2>
      <a:accent3>
        <a:srgbClr val="AAAAAA"/>
      </a:accent3>
      <a:accent4>
        <a:srgbClr val="DAAE82"/>
      </a:accent4>
      <a:accent5>
        <a:srgbClr val="AACACA"/>
      </a:accent5>
      <a:accent6>
        <a:srgbClr val="8AB9E7"/>
      </a:accent6>
      <a:hlink>
        <a:srgbClr val="FF6633"/>
      </a:hlink>
      <a:folHlink>
        <a:srgbClr val="CC3300"/>
      </a:folHlink>
    </a:clrScheme>
    <a:fontScheme name="Communicating Bad News">
      <a:majorFont>
        <a:latin typeface="Times New Roman"/>
        <a:ea typeface=""/>
        <a:cs typeface="Arial"/>
      </a:majorFont>
      <a:minorFont>
        <a:latin typeface="Arial Narrow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Communicating Bad News 1">
        <a:dk1>
          <a:srgbClr val="868686"/>
        </a:dk1>
        <a:lt1>
          <a:srgbClr val="FFCC99"/>
        </a:lt1>
        <a:dk2>
          <a:srgbClr val="000000"/>
        </a:dk2>
        <a:lt2>
          <a:srgbClr val="FF9966"/>
        </a:lt2>
        <a:accent1>
          <a:srgbClr val="009999"/>
        </a:accent1>
        <a:accent2>
          <a:srgbClr val="99CCFF"/>
        </a:accent2>
        <a:accent3>
          <a:srgbClr val="AAAAAA"/>
        </a:accent3>
        <a:accent4>
          <a:srgbClr val="DAAE82"/>
        </a:accent4>
        <a:accent5>
          <a:srgbClr val="AACACA"/>
        </a:accent5>
        <a:accent6>
          <a:srgbClr val="8AB9E7"/>
        </a:accent6>
        <a:hlink>
          <a:srgbClr val="FF66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ng Bad News 2">
        <a:dk1>
          <a:srgbClr val="000000"/>
        </a:dk1>
        <a:lt1>
          <a:srgbClr val="FDE3BA"/>
        </a:lt1>
        <a:dk2>
          <a:srgbClr val="000000"/>
        </a:dk2>
        <a:lt2>
          <a:srgbClr val="FF9933"/>
        </a:lt2>
        <a:accent1>
          <a:srgbClr val="FF6C49"/>
        </a:accent1>
        <a:accent2>
          <a:srgbClr val="99CCFF"/>
        </a:accent2>
        <a:accent3>
          <a:srgbClr val="FEEFD9"/>
        </a:accent3>
        <a:accent4>
          <a:srgbClr val="000000"/>
        </a:accent4>
        <a:accent5>
          <a:srgbClr val="FFBAB1"/>
        </a:accent5>
        <a:accent6>
          <a:srgbClr val="8AB9E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ng Bad New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Communicating Bad News</Template>
  <TotalTime>39</TotalTime>
  <Words>424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Times New Roman</vt:lpstr>
      <vt:lpstr>Arial</vt:lpstr>
      <vt:lpstr>Arial Narrow</vt:lpstr>
      <vt:lpstr>Wingdings</vt:lpstr>
      <vt:lpstr>Calibri</vt:lpstr>
      <vt:lpstr>Communicating Bad News</vt:lpstr>
      <vt:lpstr>Презентація</vt:lpstr>
      <vt:lpstr>Слайд 2</vt:lpstr>
      <vt:lpstr>Слайд 3</vt:lpstr>
      <vt:lpstr>Від біопалива ще більше шкоди? </vt:lpstr>
      <vt:lpstr>Слайд 5</vt:lpstr>
      <vt:lpstr>Сировина - водорості та деревина </vt:lpstr>
      <vt:lpstr>           Їхати з газом</vt:lpstr>
      <vt:lpstr>        Струм з газу </vt:lpstr>
      <vt:lpstr>        Викопне паливо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Annet</dc:creator>
  <cp:lastModifiedBy>Anzhela</cp:lastModifiedBy>
  <cp:revision>3</cp:revision>
  <cp:lastPrinted>1601-01-01T00:00:00Z</cp:lastPrinted>
  <dcterms:created xsi:type="dcterms:W3CDTF">2013-11-13T20:15:11Z</dcterms:created>
  <dcterms:modified xsi:type="dcterms:W3CDTF">2014-01-04T12:41:15Z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