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7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2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6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7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0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4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7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1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79D6-9D04-44D5-B240-3BA8EA6E0E1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8F63-1454-4B70-9A46-001D50CB8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Цікаві факти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400800" cy="1752600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Астрономія!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4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Насправді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форму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яйця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йдете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вулиці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поглянете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Місяць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побачите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один 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торців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буде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дивитися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прямо на вас.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варто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зазначити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місячний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центр –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центр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геометричному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знаходиться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приблизно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2 км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нього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теж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опуклості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середній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9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 кожною секундою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віддаляється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нас.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краде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і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для </a:t>
            </a:r>
            <a:r>
              <a:rPr lang="ru-RU" dirty="0" err="1" smtClean="0"/>
              <a:t>просування</a:t>
            </a:r>
            <a:r>
              <a:rPr lang="ru-RU" dirty="0" smtClean="0"/>
              <a:t> на 4 см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кажуть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коли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сформувався</a:t>
            </a:r>
            <a:r>
              <a:rPr lang="ru-RU" dirty="0" smtClean="0"/>
              <a:t> (4,6 </a:t>
            </a:r>
            <a:r>
              <a:rPr lang="ru-RU" dirty="0" err="1" smtClean="0"/>
              <a:t>мільярда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тому), вона </a:t>
            </a:r>
            <a:r>
              <a:rPr lang="ru-RU" dirty="0" err="1" smtClean="0"/>
              <a:t>перебувала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22530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Зараз же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450000 км.</a:t>
            </a:r>
          </a:p>
          <a:p>
            <a:endParaRPr lang="ru-RU" dirty="0" smtClean="0"/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сповільнюється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довшими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довшими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Зрештою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 буде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продовжуватися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день стане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дню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5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передбачали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утворився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газо-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пилової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хмари разом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Землею (як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подвійна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планета).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пропонували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утворився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якихось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збіднених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Землею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пізніше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такого великого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далекої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вкрай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малоймовірним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Тому час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виникали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гіпотези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відокремлення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Місяця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Зокрема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теорію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пропонував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Дж.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Дарвіна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популярності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утворився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зіткнення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Протоземлею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Тейя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09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501008"/>
            <a:ext cx="770485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Дякую за увагу!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7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1340768"/>
            <a:ext cx="5184576" cy="4462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Факти  про Плутон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 Плутона дорівнює площі Росії </a:t>
            </a:r>
          </a:p>
          <a:p>
            <a:pPr marL="342900" indent="-342900">
              <a:buAutoNum type="arabicParenR"/>
            </a:pPr>
            <a:endParaRPr lang="uk-UA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Плутон має приблизно таку ж інфраструктуру .</a:t>
            </a:r>
          </a:p>
          <a:p>
            <a:pPr marL="342900" indent="-342900">
              <a:buAutoNum type="arabicParenR"/>
            </a:pP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uk-U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5424" y="3944813"/>
            <a:ext cx="2098576" cy="29131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фото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зроблено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телескопом "Гершель" 20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травня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2010 року.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точка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галактика.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галактик 10-13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мільярдів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8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Найбільший телескоп у світі…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1648" y="1628800"/>
            <a:ext cx="2314600" cy="3196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Будується на </a:t>
            </a:r>
            <a:r>
              <a:rPr lang="uk-UA" sz="1600" dirty="0" err="1" smtClean="0"/>
              <a:t>Гаваях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телескопа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буде </a:t>
            </a:r>
            <a:r>
              <a:rPr lang="ru-RU" sz="1600" dirty="0" err="1" smtClean="0"/>
              <a:t>спостерігати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райони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Всесвіту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знаходяться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нас на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 в 13 </a:t>
            </a:r>
            <a:r>
              <a:rPr lang="ru-RU" sz="1600" dirty="0" err="1" smtClean="0"/>
              <a:t>мільярдів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заглядати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минуле</a:t>
            </a:r>
            <a:r>
              <a:rPr lang="ru-RU" sz="1600" dirty="0" smtClean="0"/>
              <a:t>, </a:t>
            </a:r>
            <a:r>
              <a:rPr lang="ru-RU" sz="1600" dirty="0" err="1" smtClean="0"/>
              <a:t>бачачи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</a:t>
            </a:r>
            <a:r>
              <a:rPr lang="ru-RU" sz="1600" dirty="0" smtClean="0"/>
              <a:t> таким, </a:t>
            </a:r>
            <a:r>
              <a:rPr lang="ru-RU" sz="1600" dirty="0" err="1" smtClean="0"/>
              <a:t>яким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незадовго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Великого </a:t>
            </a:r>
            <a:r>
              <a:rPr lang="ru-RU" sz="1600" dirty="0" err="1" smtClean="0"/>
              <a:t>вибуху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56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3416" y="3429001"/>
            <a:ext cx="2170584" cy="3428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/>
              <a:t>З</a:t>
            </a:r>
            <a:r>
              <a:rPr lang="ru-RU" dirty="0" err="1" smtClean="0"/>
              <a:t>'ясувалося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Всесвіт</a:t>
            </a:r>
            <a:r>
              <a:rPr lang="ru-RU" dirty="0" smtClean="0"/>
              <a:t> </a:t>
            </a:r>
            <a:r>
              <a:rPr lang="ru-RU" dirty="0" err="1" smtClean="0"/>
              <a:t>розширюється</a:t>
            </a:r>
            <a:r>
              <a:rPr lang="ru-RU" dirty="0" smtClean="0"/>
              <a:t> не такими </a:t>
            </a:r>
            <a:r>
              <a:rPr lang="ru-RU" dirty="0" err="1" smtClean="0"/>
              <a:t>швидкими</a:t>
            </a:r>
            <a:r>
              <a:rPr lang="ru-RU" dirty="0" smtClean="0"/>
              <a:t> темпами, як </a:t>
            </a:r>
            <a:r>
              <a:rPr lang="ru-RU" dirty="0" err="1" smtClean="0"/>
              <a:t>вважалося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. </a:t>
            </a:r>
            <a:r>
              <a:rPr lang="ru-RU" dirty="0" err="1" smtClean="0"/>
              <a:t>Скоректований</a:t>
            </a:r>
            <a:r>
              <a:rPr lang="ru-RU" dirty="0" smtClean="0"/>
              <a:t> і </a:t>
            </a:r>
            <a:r>
              <a:rPr lang="ru-RU" dirty="0" err="1" smtClean="0"/>
              <a:t>її</a:t>
            </a:r>
            <a:r>
              <a:rPr lang="ru-RU" dirty="0" smtClean="0"/>
              <a:t> склад: 68,3 </a:t>
            </a:r>
            <a:r>
              <a:rPr lang="ru-RU" dirty="0" err="1" smtClean="0"/>
              <a:t>відсотка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темна </a:t>
            </a:r>
            <a:r>
              <a:rPr lang="ru-RU" dirty="0" err="1" smtClean="0"/>
              <a:t>енергія</a:t>
            </a:r>
            <a:r>
              <a:rPr lang="ru-RU" dirty="0" smtClean="0"/>
              <a:t>, 26,8 </a:t>
            </a:r>
            <a:r>
              <a:rPr lang="ru-RU" dirty="0" err="1" smtClean="0"/>
              <a:t>відсотка</a:t>
            </a:r>
            <a:r>
              <a:rPr lang="ru-RU" dirty="0" smtClean="0"/>
              <a:t> - темна </a:t>
            </a:r>
            <a:r>
              <a:rPr lang="ru-RU" dirty="0" err="1" smtClean="0"/>
              <a:t>матерія</a:t>
            </a:r>
            <a:r>
              <a:rPr lang="ru-RU" dirty="0" smtClean="0"/>
              <a:t> і 4,9 </a:t>
            </a:r>
            <a:r>
              <a:rPr lang="ru-RU" dirty="0" err="1" smtClean="0"/>
              <a:t>відсотка</a:t>
            </a:r>
            <a:r>
              <a:rPr lang="ru-RU" dirty="0" smtClean="0"/>
              <a:t> - </a:t>
            </a:r>
            <a:r>
              <a:rPr lang="ru-RU" dirty="0" err="1" smtClean="0"/>
              <a:t>звичайна</a:t>
            </a:r>
            <a:r>
              <a:rPr lang="ru-RU" dirty="0" smtClean="0"/>
              <a:t> </a:t>
            </a:r>
            <a:r>
              <a:rPr lang="ru-RU" dirty="0" err="1" smtClean="0"/>
              <a:t>матерія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2472" y="4131173"/>
            <a:ext cx="2530624" cy="27245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Астероїд</a:t>
            </a:r>
            <a:r>
              <a:rPr lang="ru-RU" dirty="0" smtClean="0"/>
              <a:t> 274301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в </a:t>
            </a:r>
            <a:r>
              <a:rPr lang="ru-RU" dirty="0" err="1" smtClean="0"/>
              <a:t>Андрушівської</a:t>
            </a:r>
            <a:r>
              <a:rPr lang="ru-RU" dirty="0" smtClean="0"/>
              <a:t> </a:t>
            </a:r>
            <a:r>
              <a:rPr lang="ru-RU" dirty="0" err="1" smtClean="0"/>
              <a:t>астрономічної</a:t>
            </a:r>
            <a:r>
              <a:rPr lang="ru-RU" dirty="0" smtClean="0"/>
              <a:t> </a:t>
            </a:r>
            <a:r>
              <a:rPr lang="ru-RU" dirty="0" err="1" smtClean="0"/>
              <a:t>обсерваторії</a:t>
            </a:r>
            <a:r>
              <a:rPr lang="ru-RU" dirty="0" smtClean="0"/>
              <a:t>, </a:t>
            </a:r>
            <a:r>
              <a:rPr lang="ru-RU" dirty="0" err="1" smtClean="0"/>
              <a:t>розташованої</a:t>
            </a:r>
            <a:r>
              <a:rPr lang="ru-RU" dirty="0" smtClean="0"/>
              <a:t> в </a:t>
            </a:r>
            <a:r>
              <a:rPr lang="ru-RU" dirty="0" err="1" smtClean="0"/>
              <a:t>Житомирській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Небесне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2,3 </a:t>
            </a:r>
            <a:r>
              <a:rPr lang="ru-RU" dirty="0" err="1" smtClean="0"/>
              <a:t>астрономічних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344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), а один </a:t>
            </a:r>
            <a:r>
              <a:rPr lang="ru-RU" dirty="0" err="1" smtClean="0"/>
              <a:t>повний</a:t>
            </a:r>
            <a:r>
              <a:rPr lang="ru-RU" dirty="0" smtClean="0"/>
              <a:t> оборот </a:t>
            </a:r>
            <a:r>
              <a:rPr lang="ru-RU" dirty="0" err="1" smtClean="0"/>
              <a:t>робить</a:t>
            </a:r>
            <a:r>
              <a:rPr lang="ru-RU" dirty="0" smtClean="0"/>
              <a:t> за 3,68 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91488"/>
            <a:ext cx="2411760" cy="24756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Велика </a:t>
            </a:r>
            <a:r>
              <a:rPr lang="ru-RU" dirty="0" err="1" smtClean="0"/>
              <a:t>Ведмедиця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не є </a:t>
            </a:r>
            <a:r>
              <a:rPr lang="ru-RU" dirty="0" err="1" smtClean="0"/>
              <a:t>сузір'ям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астеризм. Так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зоряні</a:t>
            </a:r>
            <a:r>
              <a:rPr lang="ru-RU" dirty="0" smtClean="0"/>
              <a:t> </a:t>
            </a:r>
            <a:r>
              <a:rPr lang="ru-RU" dirty="0" err="1" smtClean="0"/>
              <a:t>скупчення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далеко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одного, в </a:t>
            </a:r>
            <a:r>
              <a:rPr lang="ru-RU" dirty="0" err="1" smtClean="0"/>
              <a:t>різних</a:t>
            </a:r>
            <a:r>
              <a:rPr lang="ru-RU" dirty="0" smtClean="0"/>
              <a:t> галактиках. Земля </a:t>
            </a:r>
            <a:r>
              <a:rPr lang="ru-RU" dirty="0" err="1" smtClean="0"/>
              <a:t>знаходиться</a:t>
            </a:r>
            <a:r>
              <a:rPr lang="ru-RU" dirty="0" smtClean="0"/>
              <a:t> в особливому </a:t>
            </a:r>
            <a:r>
              <a:rPr lang="ru-RU" dirty="0" err="1" smtClean="0"/>
              <a:t>положенні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астеризма, тому нам </a:t>
            </a: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лежать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1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488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Цікаві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Найбільший телескоп у світі…</vt:lpstr>
      <vt:lpstr>Презентация PowerPoint</vt:lpstr>
      <vt:lpstr>Презентация PowerPoint</vt:lpstr>
      <vt:lpstr>Презентация PowerPoint</vt:lpstr>
      <vt:lpstr>Місяць…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</dc:title>
  <dc:creator>Admin</dc:creator>
  <cp:lastModifiedBy>Admin</cp:lastModifiedBy>
  <cp:revision>7</cp:revision>
  <dcterms:created xsi:type="dcterms:W3CDTF">2013-12-18T14:38:23Z</dcterms:created>
  <dcterms:modified xsi:type="dcterms:W3CDTF">2013-12-18T16:32:07Z</dcterms:modified>
</cp:coreProperties>
</file>