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6BE2245-3B38-480A-AF13-547A310D385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EE9AB08-81BB-440E-895B-97DCA796995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767760" cy="1470025"/>
          </a:xfrm>
        </p:spPr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пластмаси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09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 b="12597"/>
          <a:stretch>
            <a:fillRect/>
          </a:stretch>
        </p:blipFill>
        <p:spPr>
          <a:xfrm rot="424863">
            <a:off x="2447583" y="538639"/>
            <a:ext cx="5954043" cy="445439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118">
            <a:off x="938598" y="5375949"/>
            <a:ext cx="337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21026688">
            <a:off x="5244826" y="5809023"/>
            <a:ext cx="2691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 [-CH2-CHCl-]n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2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8585"/>
          <a:stretch>
            <a:fillRect/>
          </a:stretch>
        </p:blipFill>
        <p:spPr>
          <a:xfrm rot="21000211">
            <a:off x="379228" y="566325"/>
            <a:ext cx="6613408" cy="4947687"/>
          </a:xfrm>
        </p:spPr>
      </p:pic>
      <p:sp>
        <p:nvSpPr>
          <p:cNvPr id="6" name="Прямоугольник 5"/>
          <p:cNvSpPr/>
          <p:nvPr/>
        </p:nvSpPr>
        <p:spPr>
          <a:xfrm rot="20973475">
            <a:off x="2805463" y="5795932"/>
            <a:ext cx="2334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solidFill>
                  <a:srgbClr val="66FF33"/>
                </a:solidFill>
              </a:rPr>
              <a:t>Полістиро́л</a:t>
            </a:r>
            <a:endParaRPr lang="vi-VN" sz="3200" b="1" dirty="0">
              <a:solidFill>
                <a:srgbClr val="66FF3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24">
            <a:off x="5921822" y="5297220"/>
            <a:ext cx="21828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4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2257"/>
          <a:stretch>
            <a:fillRect/>
          </a:stretch>
        </p:blipFill>
        <p:spPr>
          <a:xfrm rot="430039">
            <a:off x="2170166" y="553575"/>
            <a:ext cx="6137447" cy="4591606"/>
          </a:xfrm>
        </p:spPr>
      </p:pic>
      <p:sp>
        <p:nvSpPr>
          <p:cNvPr id="6" name="Прямоугольник 5"/>
          <p:cNvSpPr/>
          <p:nvPr/>
        </p:nvSpPr>
        <p:spPr>
          <a:xfrm rot="431949">
            <a:off x="647564" y="5246029"/>
            <a:ext cx="4470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err="1" smtClean="0">
                <a:solidFill>
                  <a:srgbClr val="00B0F0"/>
                </a:solidFill>
              </a:rPr>
              <a:t>Політетрафторетилен</a:t>
            </a:r>
            <a:r>
              <a:rPr lang="ru-RU" sz="3200" b="1" dirty="0">
                <a:solidFill>
                  <a:srgbClr val="00B0F0"/>
                </a:solidFill>
              </a:rPr>
              <a:t/>
            </a:r>
            <a:br>
              <a:rPr lang="ru-RU" sz="3200" b="1" dirty="0">
                <a:solidFill>
                  <a:srgbClr val="00B0F0"/>
                </a:solidFill>
              </a:rPr>
            </a:br>
            <a:r>
              <a:rPr lang="ru-RU" sz="3200" b="1" dirty="0">
                <a:solidFill>
                  <a:srgbClr val="00B0F0"/>
                </a:solidFill>
              </a:rPr>
              <a:t>            (</a:t>
            </a:r>
            <a:r>
              <a:rPr lang="ru-RU" sz="3200" b="1" dirty="0" err="1">
                <a:solidFill>
                  <a:srgbClr val="00B0F0"/>
                </a:solidFill>
              </a:rPr>
              <a:t>Тефлон</a:t>
            </a:r>
            <a:r>
              <a:rPr lang="ru-RU" sz="3200" b="1" dirty="0">
                <a:solidFill>
                  <a:srgbClr val="00B0F0"/>
                </a:solidFill>
              </a:rPr>
              <a:t>)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183111">
            <a:off x="5396758" y="5752737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66FF33"/>
                </a:solidFill>
              </a:rPr>
              <a:t>(C2F4)n</a:t>
            </a:r>
            <a:endParaRPr lang="en-US" sz="36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6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347"/>
          <a:stretch>
            <a:fillRect/>
          </a:stretch>
        </p:blipFill>
        <p:spPr>
          <a:xfrm rot="21181390">
            <a:off x="671765" y="660790"/>
            <a:ext cx="6618700" cy="4951646"/>
          </a:xfrm>
        </p:spPr>
      </p:pic>
      <p:sp>
        <p:nvSpPr>
          <p:cNvPr id="6" name="Прямоугольник 5"/>
          <p:cNvSpPr/>
          <p:nvPr/>
        </p:nvSpPr>
        <p:spPr>
          <a:xfrm rot="21372486">
            <a:off x="2216655" y="5951660"/>
            <a:ext cx="22730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Поліамід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765879">
            <a:off x="4924645" y="5673641"/>
            <a:ext cx="3861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(-NH-(CH2)5-CO-)n.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1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399032"/>
          </a:xfrm>
        </p:spPr>
        <p:txBody>
          <a:bodyPr/>
          <a:lstStyle/>
          <a:p>
            <a:r>
              <a:rPr lang="uk-UA" dirty="0" smtClean="0"/>
              <a:t>Дякую за увагу)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4697904"/>
            <a:ext cx="34892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Виконала</a:t>
            </a:r>
            <a:b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учениця 11 класу</a:t>
            </a:r>
            <a:b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uk-UA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Щур Юлія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7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7" b="12597"/>
          <a:stretch>
            <a:fillRect/>
          </a:stretch>
        </p:blipFill>
        <p:spPr>
          <a:xfrm rot="766185">
            <a:off x="2004143" y="815900"/>
            <a:ext cx="6492013" cy="4856868"/>
          </a:xfrm>
        </p:spPr>
      </p:pic>
      <p:sp>
        <p:nvSpPr>
          <p:cNvPr id="8" name="Прямоугольник 7"/>
          <p:cNvSpPr/>
          <p:nvPr/>
        </p:nvSpPr>
        <p:spPr>
          <a:xfrm rot="170986">
            <a:off x="408628" y="5388710"/>
            <a:ext cx="4812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Пол</a:t>
            </a:r>
            <a:r>
              <a:rPr lang="uk-UA" sz="3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іетилен</a:t>
            </a:r>
            <a:r>
              <a:rPr lang="uk-UA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endParaRPr lang="ru-RU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763762">
            <a:off x="3139477" y="5800982"/>
            <a:ext cx="2689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(-СН2–СН2-)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</a:t>
            </a:r>
            <a:endParaRPr lang="ru-RU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8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b="156"/>
          <a:stretch>
            <a:fillRect/>
          </a:stretch>
        </p:blipFill>
        <p:spPr>
          <a:xfrm rot="853368">
            <a:off x="1878898" y="720024"/>
            <a:ext cx="6748322" cy="5048620"/>
          </a:xfrm>
        </p:spPr>
      </p:pic>
      <p:sp>
        <p:nvSpPr>
          <p:cNvPr id="6" name="Прямоугольник 5"/>
          <p:cNvSpPr/>
          <p:nvPr/>
        </p:nvSpPr>
        <p:spPr>
          <a:xfrm rot="781208">
            <a:off x="331014" y="5661248"/>
            <a:ext cx="4542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Поліпропілен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861803">
            <a:off x="2932935" y="5951332"/>
            <a:ext cx="4211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[—СН2—СН(СН3)—]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</a:t>
            </a:r>
            <a:endParaRPr lang="ru-RU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45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r="5351"/>
          <a:stretch>
            <a:fillRect/>
          </a:stretch>
        </p:blipFill>
        <p:spPr>
          <a:xfrm rot="20581581">
            <a:off x="477774" y="770889"/>
            <a:ext cx="5944945" cy="4447590"/>
          </a:xfrm>
        </p:spPr>
      </p:pic>
      <p:sp>
        <p:nvSpPr>
          <p:cNvPr id="6" name="Прямоугольник 5"/>
          <p:cNvSpPr/>
          <p:nvPr/>
        </p:nvSpPr>
        <p:spPr>
          <a:xfrm rot="20589158">
            <a:off x="5601792" y="5368280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[-CH2-CHCl-]n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607266">
            <a:off x="2232466" y="5586569"/>
            <a:ext cx="3329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FF66"/>
                </a:solidFill>
              </a:rPr>
              <a:t>П</a:t>
            </a:r>
            <a:r>
              <a:rPr lang="ru-RU" sz="3200" b="1" dirty="0" err="1" smtClean="0">
                <a:solidFill>
                  <a:srgbClr val="FFFF66"/>
                </a:solidFill>
              </a:rPr>
              <a:t>олівінілхлорид</a:t>
            </a:r>
            <a:endParaRPr lang="ru-RU" sz="3200" b="1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2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" r="7757"/>
          <a:stretch>
            <a:fillRect/>
          </a:stretch>
        </p:blipFill>
        <p:spPr>
          <a:xfrm rot="20814095">
            <a:off x="842015" y="761059"/>
            <a:ext cx="6221544" cy="4654521"/>
          </a:xfrm>
        </p:spPr>
      </p:pic>
      <p:sp>
        <p:nvSpPr>
          <p:cNvPr id="6" name="Прямоугольник 5"/>
          <p:cNvSpPr/>
          <p:nvPr/>
        </p:nvSpPr>
        <p:spPr>
          <a:xfrm rot="20674372">
            <a:off x="2706429" y="5599129"/>
            <a:ext cx="4186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Полістиро́л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714327">
            <a:off x="5231252" y="5474099"/>
            <a:ext cx="3390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(C8H8)n</a:t>
            </a: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3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b="2953"/>
          <a:stretch>
            <a:fillRect/>
          </a:stretch>
        </p:blipFill>
        <p:spPr>
          <a:xfrm rot="828841">
            <a:off x="2236776" y="814299"/>
            <a:ext cx="6426199" cy="4807630"/>
          </a:xfrm>
        </p:spPr>
      </p:pic>
      <p:sp>
        <p:nvSpPr>
          <p:cNvPr id="6" name="Прямоугольник 5"/>
          <p:cNvSpPr/>
          <p:nvPr/>
        </p:nvSpPr>
        <p:spPr>
          <a:xfrm rot="670152">
            <a:off x="865597" y="5257345"/>
            <a:ext cx="3225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Політетрафторетилен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     (</a:t>
            </a:r>
            <a:r>
              <a:rPr lang="ru-RU" sz="2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Тефлон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795747">
            <a:off x="4335385" y="5907178"/>
            <a:ext cx="1893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(C2F4)n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4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2" b="10192"/>
          <a:stretch>
            <a:fillRect/>
          </a:stretch>
        </p:blipFill>
        <p:spPr>
          <a:xfrm rot="1060155">
            <a:off x="2117037" y="965568"/>
            <a:ext cx="6329948" cy="4735622"/>
          </a:xfrm>
        </p:spPr>
      </p:pic>
      <p:sp>
        <p:nvSpPr>
          <p:cNvPr id="6" name="Прямоугольник 5"/>
          <p:cNvSpPr/>
          <p:nvPr/>
        </p:nvSpPr>
        <p:spPr>
          <a:xfrm rot="1052168">
            <a:off x="2580575" y="5725281"/>
            <a:ext cx="3727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(-NH-(CH2)5-CO-)n.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835359">
            <a:off x="743313" y="5725280"/>
            <a:ext cx="1854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Поліамід</a:t>
            </a:r>
            <a:endParaRPr lang="ru-RU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47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r="3231"/>
          <a:stretch>
            <a:fillRect/>
          </a:stretch>
        </p:blipFill>
        <p:spPr>
          <a:xfrm rot="177548">
            <a:off x="857533" y="309875"/>
            <a:ext cx="6714951" cy="5023654"/>
          </a:xfrm>
        </p:spPr>
      </p:pic>
      <p:sp>
        <p:nvSpPr>
          <p:cNvPr id="6" name="Прямоугольник 5"/>
          <p:cNvSpPr/>
          <p:nvPr/>
        </p:nvSpPr>
        <p:spPr>
          <a:xfrm rot="512510">
            <a:off x="827584" y="5733256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tx1">
                    <a:lumMod val="75000"/>
                  </a:schemeClr>
                </a:solidFill>
              </a:rPr>
              <a:t>Поліетилен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 rot="21135342">
            <a:off x="3995936" y="5875319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(-СН2–СН2-)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</a:t>
            </a:r>
            <a:endParaRPr lang="ru-RU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2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b="5473"/>
          <a:stretch>
            <a:fillRect/>
          </a:stretch>
        </p:blipFill>
        <p:spPr>
          <a:xfrm rot="21189885">
            <a:off x="730797" y="481954"/>
            <a:ext cx="6426199" cy="480763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585">
            <a:off x="1807665" y="5705756"/>
            <a:ext cx="28527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 rot="424471">
            <a:off x="4877874" y="5871183"/>
            <a:ext cx="3776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FFFF00"/>
                </a:solidFill>
              </a:rPr>
              <a:t>[—СН2—СН(СН3)—]</a:t>
            </a:r>
            <a:r>
              <a:rPr lang="en-US" sz="2800" dirty="0">
                <a:solidFill>
                  <a:srgbClr val="FFFF00"/>
                </a:solidFill>
              </a:rPr>
              <a:t>n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9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67</TotalTime>
  <Words>64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Види пластмаси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увагу)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пластмаси</dc:title>
  <dc:creator>Пользователь Windows</dc:creator>
  <cp:lastModifiedBy>Пользователь Windows</cp:lastModifiedBy>
  <cp:revision>7</cp:revision>
  <dcterms:created xsi:type="dcterms:W3CDTF">2014-01-22T19:52:13Z</dcterms:created>
  <dcterms:modified xsi:type="dcterms:W3CDTF">2014-01-22T21:00:07Z</dcterms:modified>
</cp:coreProperties>
</file>