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8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химия\18950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285776"/>
            <a:ext cx="7515243" cy="75152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8000" b="1" dirty="0" smtClean="0"/>
              <a:t>Крем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История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химия\33700-lechenie-volos-olivkovym-masl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0297">
            <a:off x="500034" y="1071546"/>
            <a:ext cx="3969394" cy="236273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2051" name="Picture 3" descr="C:\Users\Пк\Desktop\химия\0b0489fe18944b01348755426abafc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6538">
            <a:off x="3214678" y="2500306"/>
            <a:ext cx="5467352" cy="41005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кремов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" descr="C:\Users\Альбина\Desktop\крема\увл крем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3970">
            <a:off x="1000100" y="3714752"/>
            <a:ext cx="4500594" cy="2848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Пк\Desktop\химия\himalaya-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04170">
            <a:off x="5715008" y="3286124"/>
            <a:ext cx="2509864" cy="3363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10" descr="C:\Users\Альбина\Desktop\крема\омкр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2857520" cy="3214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914400"/>
          </a:xfrm>
        </p:spPr>
        <p:txBody>
          <a:bodyPr/>
          <a:lstStyle/>
          <a:p>
            <a:r>
              <a:rPr lang="ru-RU" dirty="0" smtClean="0"/>
              <a:t>ВИДЫ КРЕМОВ</a:t>
            </a:r>
            <a:endParaRPr lang="ru-RU" dirty="0"/>
          </a:p>
        </p:txBody>
      </p:sp>
      <p:pic>
        <p:nvPicPr>
          <p:cNvPr id="4" name="Picture 15" descr="C:\Users\Альбина\Desktop\крема\антикр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85251">
            <a:off x="642910" y="1643050"/>
            <a:ext cx="1814515" cy="2433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8" descr="C:\Users\Альбина\Desktop\крема\очкр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9540">
            <a:off x="2857488" y="1857364"/>
            <a:ext cx="2290446" cy="2719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1" descr="C:\Users\Альбина\Desktop\крема\слкр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642918"/>
            <a:ext cx="3129283" cy="226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7" descr="C:\Users\Альбина\Desktop\крема\згкр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4084">
            <a:off x="2428860" y="4688958"/>
            <a:ext cx="1947974" cy="21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к\Desktop\химия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4928" y="3429000"/>
            <a:ext cx="2955208" cy="220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Защитный крем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химия\1345053926_zaschitnyy-krem-dlya-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000108"/>
            <a:ext cx="476250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Пк\Desktop\химия\x4dFtYqEZ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1907">
            <a:off x="2714612" y="3500438"/>
            <a:ext cx="2943225" cy="294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Пк\Desktop\химия\pi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33561">
            <a:off x="500034" y="1285860"/>
            <a:ext cx="2471728" cy="3395651"/>
          </a:xfrm>
          <a:prstGeom prst="rect">
            <a:avLst/>
          </a:prstGeom>
          <a:ln w="1905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753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Отличие от традиционных увлажняющих кремов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к\Desktop\химия\img_d2c94aa2b37237d7db3a8d4f39b04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3022">
            <a:off x="4572000" y="2071678"/>
            <a:ext cx="3743321" cy="4621384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Пк\Desktop\химия\1294572539_pic.433780.0.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24801">
            <a:off x="596035" y="2239116"/>
            <a:ext cx="3476616" cy="3476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Увлажнение и лечение сухой кожи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esktop\химия\Крем для проблемной кож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7831">
            <a:off x="3810245" y="1934235"/>
            <a:ext cx="5053713" cy="4050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Пк\Desktop\химия\vichy_aqualia_thermal_f_aqua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000528" cy="400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 безопасности косметики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Пк\Desktop\химия\shoppingdax-new-slide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844390" cy="3141082"/>
          </a:xfrm>
          <a:prstGeom prst="rect">
            <a:avLst/>
          </a:prstGeom>
          <a:noFill/>
        </p:spPr>
      </p:pic>
      <p:pic>
        <p:nvPicPr>
          <p:cNvPr id="9219" name="Picture 3" descr="C:\Users\Пк\Desktop\химия\INCI-Co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958173" cy="4291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Крем от </a:t>
            </a:r>
            <a:r>
              <a:rPr lang="en-US" dirty="0" smtClean="0"/>
              <a:t>STYX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9589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Состав(</a:t>
            </a:r>
            <a:r>
              <a:rPr lang="en-US" sz="2000" b="1" dirty="0" smtClean="0"/>
              <a:t>INCI): </a:t>
            </a:r>
            <a:r>
              <a:rPr lang="en-US" sz="2000" dirty="0" smtClean="0"/>
              <a:t>Aqua (Water), </a:t>
            </a:r>
            <a:r>
              <a:rPr lang="en-US" sz="2000" dirty="0" err="1" smtClean="0"/>
              <a:t>Caprae</a:t>
            </a:r>
            <a:r>
              <a:rPr lang="en-US" sz="2000" dirty="0" smtClean="0"/>
              <a:t> </a:t>
            </a:r>
            <a:r>
              <a:rPr lang="en-US" sz="2000" dirty="0" err="1" smtClean="0"/>
              <a:t>Butyrum</a:t>
            </a:r>
            <a:r>
              <a:rPr lang="en-US" sz="2000" dirty="0" smtClean="0"/>
              <a:t> (Goat Butter), Glycerin, Isopropyl </a:t>
            </a:r>
            <a:r>
              <a:rPr lang="en-US" sz="2000" dirty="0" err="1" smtClean="0"/>
              <a:t>Myristate</a:t>
            </a:r>
            <a:r>
              <a:rPr lang="en-US" sz="2000" dirty="0" smtClean="0"/>
              <a:t>, </a:t>
            </a:r>
            <a:r>
              <a:rPr lang="en-US" sz="2000" dirty="0" err="1" smtClean="0"/>
              <a:t>Cetearyl</a:t>
            </a:r>
            <a:r>
              <a:rPr lang="en-US" sz="2000" dirty="0" smtClean="0"/>
              <a:t> </a:t>
            </a:r>
            <a:r>
              <a:rPr lang="en-US" sz="2000" dirty="0" err="1" smtClean="0"/>
              <a:t>Glucoside</a:t>
            </a:r>
            <a:r>
              <a:rPr lang="en-US" sz="2000" dirty="0" smtClean="0"/>
              <a:t>, </a:t>
            </a:r>
            <a:r>
              <a:rPr lang="en-US" sz="2000" dirty="0" err="1" smtClean="0"/>
              <a:t>Cetearyl</a:t>
            </a:r>
            <a:r>
              <a:rPr lang="en-US" sz="2000" dirty="0" smtClean="0"/>
              <a:t> Alcohol, </a:t>
            </a:r>
            <a:r>
              <a:rPr lang="en-US" sz="2000" dirty="0" err="1" smtClean="0"/>
              <a:t>MAcadamia</a:t>
            </a:r>
            <a:r>
              <a:rPr lang="en-US" sz="2000" dirty="0" smtClean="0"/>
              <a:t> </a:t>
            </a:r>
            <a:r>
              <a:rPr lang="en-US" sz="2000" dirty="0" err="1" smtClean="0"/>
              <a:t>Ternifolia</a:t>
            </a:r>
            <a:r>
              <a:rPr lang="en-US" sz="2000" dirty="0" smtClean="0"/>
              <a:t> Seed (</a:t>
            </a:r>
            <a:r>
              <a:rPr lang="en-US" sz="2000" dirty="0" err="1" smtClean="0"/>
              <a:t>MAcadamia</a:t>
            </a:r>
            <a:r>
              <a:rPr lang="en-US" sz="2000" dirty="0" smtClean="0"/>
              <a:t> Nut) Oil, Calendula </a:t>
            </a:r>
            <a:r>
              <a:rPr lang="en-US" sz="2000" dirty="0" err="1" smtClean="0"/>
              <a:t>Officinalis</a:t>
            </a:r>
            <a:r>
              <a:rPr lang="en-US" sz="2000" dirty="0" smtClean="0"/>
              <a:t> (Marigold Flower) Oil, </a:t>
            </a:r>
            <a:r>
              <a:rPr lang="en-US" sz="2000" dirty="0" err="1" smtClean="0"/>
              <a:t>Stearyl</a:t>
            </a:r>
            <a:r>
              <a:rPr lang="en-US" sz="2000" dirty="0" smtClean="0"/>
              <a:t> Alcohol, Benzyl Alcohol, Aloe </a:t>
            </a:r>
            <a:r>
              <a:rPr lang="en-US" sz="2000" dirty="0" err="1" smtClean="0"/>
              <a:t>Barbadensis</a:t>
            </a:r>
            <a:r>
              <a:rPr lang="en-US" sz="2000" dirty="0" smtClean="0"/>
              <a:t> (Aloe Vera Extract) Leaf Juice, </a:t>
            </a:r>
            <a:r>
              <a:rPr lang="en-US" sz="2000" dirty="0" err="1" smtClean="0"/>
              <a:t>Simmondsia</a:t>
            </a:r>
            <a:r>
              <a:rPr lang="en-US" sz="2000" dirty="0" smtClean="0"/>
              <a:t> </a:t>
            </a:r>
            <a:r>
              <a:rPr lang="en-US" sz="2000" dirty="0" err="1" smtClean="0"/>
              <a:t>Chinensis</a:t>
            </a:r>
            <a:r>
              <a:rPr lang="en-US" sz="2000" dirty="0" smtClean="0"/>
              <a:t> (Jojoba) Oil, </a:t>
            </a:r>
            <a:r>
              <a:rPr lang="en-US" sz="2000" dirty="0" err="1" smtClean="0"/>
              <a:t>Tocopheryl</a:t>
            </a:r>
            <a:r>
              <a:rPr lang="en-US" sz="2000" dirty="0" smtClean="0"/>
              <a:t> Acetate (Vitamin E), </a:t>
            </a:r>
            <a:r>
              <a:rPr lang="en-US" sz="2000" dirty="0" err="1" smtClean="0"/>
              <a:t>Chamomilla</a:t>
            </a:r>
            <a:r>
              <a:rPr lang="en-US" sz="2000" dirty="0" smtClean="0"/>
              <a:t> </a:t>
            </a:r>
            <a:r>
              <a:rPr lang="en-US" sz="2000" dirty="0" err="1" smtClean="0"/>
              <a:t>Recutita</a:t>
            </a:r>
            <a:r>
              <a:rPr lang="en-US" sz="2000" dirty="0" smtClean="0"/>
              <a:t> (</a:t>
            </a:r>
            <a:r>
              <a:rPr lang="en-US" sz="2000" dirty="0" err="1" smtClean="0"/>
              <a:t>Camomile</a:t>
            </a:r>
            <a:r>
              <a:rPr lang="en-US" sz="2000" dirty="0" smtClean="0"/>
              <a:t>) Extract, Calendula </a:t>
            </a:r>
            <a:r>
              <a:rPr lang="en-US" sz="2000" dirty="0" err="1" smtClean="0"/>
              <a:t>Officinalis</a:t>
            </a:r>
            <a:r>
              <a:rPr lang="en-US" sz="2000" dirty="0" smtClean="0"/>
              <a:t> (Marigold Flower) Extract, </a:t>
            </a:r>
            <a:r>
              <a:rPr lang="en-US" sz="2000" dirty="0" err="1" smtClean="0"/>
              <a:t>Achillea</a:t>
            </a:r>
            <a:r>
              <a:rPr lang="en-US" sz="2000" dirty="0" smtClean="0"/>
              <a:t> </a:t>
            </a:r>
            <a:r>
              <a:rPr lang="en-US" sz="2000" dirty="0" err="1" smtClean="0"/>
              <a:t>Millefolium</a:t>
            </a:r>
            <a:r>
              <a:rPr lang="en-US" sz="2000" dirty="0" smtClean="0"/>
              <a:t> (Yarrow) Extract, </a:t>
            </a:r>
            <a:r>
              <a:rPr lang="en-US" sz="2000" dirty="0" err="1" smtClean="0"/>
              <a:t>Gentiana</a:t>
            </a:r>
            <a:r>
              <a:rPr lang="en-US" sz="2000" dirty="0" smtClean="0"/>
              <a:t> </a:t>
            </a:r>
            <a:r>
              <a:rPr lang="en-US" sz="2000" dirty="0" err="1" smtClean="0"/>
              <a:t>Lutea</a:t>
            </a:r>
            <a:r>
              <a:rPr lang="en-US" sz="2000" dirty="0" smtClean="0"/>
              <a:t> (Gentian) Extract, </a:t>
            </a:r>
            <a:r>
              <a:rPr lang="en-US" sz="2000" dirty="0" err="1" smtClean="0"/>
              <a:t>Melilotus</a:t>
            </a:r>
            <a:r>
              <a:rPr lang="en-US" sz="2000" dirty="0" smtClean="0"/>
              <a:t> </a:t>
            </a:r>
            <a:r>
              <a:rPr lang="en-US" sz="2000" dirty="0" err="1" smtClean="0"/>
              <a:t>Officinalis</a:t>
            </a:r>
            <a:r>
              <a:rPr lang="en-US" sz="2000" dirty="0" smtClean="0"/>
              <a:t> (</a:t>
            </a:r>
            <a:r>
              <a:rPr lang="en-US" sz="2000" dirty="0" err="1" smtClean="0"/>
              <a:t>Melilot</a:t>
            </a:r>
            <a:r>
              <a:rPr lang="en-US" sz="2000" dirty="0" smtClean="0"/>
              <a:t>) Extract, </a:t>
            </a:r>
            <a:r>
              <a:rPr lang="en-US" sz="2000" dirty="0" err="1" smtClean="0"/>
              <a:t>Gramineae</a:t>
            </a:r>
            <a:r>
              <a:rPr lang="en-US" sz="2000" dirty="0" smtClean="0"/>
              <a:t> (Grass-Hay Flower) Extract, </a:t>
            </a:r>
            <a:r>
              <a:rPr lang="en-US" sz="2000" dirty="0" err="1" smtClean="0"/>
              <a:t>Parfum</a:t>
            </a:r>
            <a:r>
              <a:rPr lang="en-US" sz="2000" dirty="0" smtClean="0"/>
              <a:t>, </a:t>
            </a:r>
            <a:r>
              <a:rPr lang="en-US" sz="2000" dirty="0" err="1" smtClean="0"/>
              <a:t>Dehydroacetic</a:t>
            </a:r>
            <a:r>
              <a:rPr lang="en-US" sz="2000" dirty="0" smtClean="0"/>
              <a:t> Acid, </a:t>
            </a:r>
            <a:r>
              <a:rPr lang="en-US" sz="2000" dirty="0" err="1" smtClean="0"/>
              <a:t>Butylphenyl</a:t>
            </a:r>
            <a:r>
              <a:rPr lang="en-US" sz="2000" dirty="0" smtClean="0"/>
              <a:t> </a:t>
            </a:r>
            <a:r>
              <a:rPr lang="en-US" sz="2000" dirty="0" err="1" smtClean="0"/>
              <a:t>Methylpropional</a:t>
            </a:r>
            <a:r>
              <a:rPr lang="en-US" sz="2000" dirty="0" smtClean="0"/>
              <a:t>, Potassium </a:t>
            </a:r>
            <a:r>
              <a:rPr lang="en-US" sz="2000" dirty="0" err="1" smtClean="0"/>
              <a:t>Sorbate</a:t>
            </a:r>
            <a:r>
              <a:rPr lang="en-US" sz="2000" dirty="0" smtClean="0"/>
              <a:t>, Sodium Benzoate, Limonene</a:t>
            </a:r>
            <a:endParaRPr lang="ru-RU" sz="2000" dirty="0"/>
          </a:p>
        </p:txBody>
      </p:sp>
      <p:pic>
        <p:nvPicPr>
          <p:cNvPr id="8194" name="Picture 2" descr="C:\Users\Пк\Desktop\химия\IMG6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4351763" cy="41957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E1E1E1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E1E1E1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E1E1E1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E1E1E1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E1E1E1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E1E1E1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E1E1E1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E1E1E1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27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Трек</vt:lpstr>
      <vt:lpstr>Поток</vt:lpstr>
      <vt:lpstr>Изящная</vt:lpstr>
      <vt:lpstr>Метро</vt:lpstr>
      <vt:lpstr>Яркая</vt:lpstr>
      <vt:lpstr>Литейная</vt:lpstr>
      <vt:lpstr>Апекс</vt:lpstr>
      <vt:lpstr>Официальная</vt:lpstr>
      <vt:lpstr>Крем</vt:lpstr>
      <vt:lpstr>История </vt:lpstr>
      <vt:lpstr>Виды кремов </vt:lpstr>
      <vt:lpstr>ВИДЫ КРЕМОВ</vt:lpstr>
      <vt:lpstr>Защитный крем </vt:lpstr>
      <vt:lpstr>Отличие от традиционных увлажняющих кремов </vt:lpstr>
      <vt:lpstr>Увлажнение и лечение сухой кожи </vt:lpstr>
      <vt:lpstr>Фактор безопасности косметики </vt:lpstr>
      <vt:lpstr>Крем от STYX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</dc:title>
  <dc:creator>Пк</dc:creator>
  <cp:lastModifiedBy>Пк</cp:lastModifiedBy>
  <cp:revision>12</cp:revision>
  <dcterms:created xsi:type="dcterms:W3CDTF">2014-03-11T19:44:49Z</dcterms:created>
  <dcterms:modified xsi:type="dcterms:W3CDTF">2014-03-11T21:41:05Z</dcterms:modified>
</cp:coreProperties>
</file>