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DD70F5-FE74-4F96-8C0C-27A42D15DB86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61A1DE-0974-403E-921E-ABC1EB649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D70F5-FE74-4F96-8C0C-27A42D15DB86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A1DE-0974-403E-921E-ABC1EB649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D70F5-FE74-4F96-8C0C-27A42D15DB86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A1DE-0974-403E-921E-ABC1EB649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D70F5-FE74-4F96-8C0C-27A42D15DB86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A1DE-0974-403E-921E-ABC1EB64921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D70F5-FE74-4F96-8C0C-27A42D15DB86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A1DE-0974-403E-921E-ABC1EB64921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D70F5-FE74-4F96-8C0C-27A42D15DB86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A1DE-0974-403E-921E-ABC1EB64921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D70F5-FE74-4F96-8C0C-27A42D15DB86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A1DE-0974-403E-921E-ABC1EB64921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D70F5-FE74-4F96-8C0C-27A42D15DB86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A1DE-0974-403E-921E-ABC1EB64921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DD70F5-FE74-4F96-8C0C-27A42D15DB86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A1DE-0974-403E-921E-ABC1EB649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ADD70F5-FE74-4F96-8C0C-27A42D15DB86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A1DE-0974-403E-921E-ABC1EB64921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DD70F5-FE74-4F96-8C0C-27A42D15DB86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661A1DE-0974-403E-921E-ABC1EB64921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ADD70F5-FE74-4F96-8C0C-27A42D15DB86}" type="datetimeFigureOut">
              <a:rPr lang="ru-RU" smtClean="0"/>
              <a:t>26.11.2013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661A1DE-0974-403E-921E-ABC1EB64921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Кальций хлорид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alcium_chloride_CaCl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500174"/>
            <a:ext cx="4415354" cy="331151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Кристалы</a:t>
            </a:r>
            <a:r>
              <a:rPr lang="ru-RU" dirty="0" smtClean="0"/>
              <a:t> кальция хлорида</a:t>
            </a:r>
            <a:endParaRPr lang="ru-RU" dirty="0"/>
          </a:p>
        </p:txBody>
      </p:sp>
      <p:pic>
        <p:nvPicPr>
          <p:cNvPr id="5" name="Содержимое 3" descr="482787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3286124"/>
            <a:ext cx="4429124" cy="332184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Фармакологическое действие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Снижает проницаемость клеток и сосудистой </a:t>
            </a:r>
            <a:r>
              <a:rPr lang="ru-RU" dirty="0" smtClean="0"/>
              <a:t>стенки</a:t>
            </a:r>
          </a:p>
          <a:p>
            <a:r>
              <a:rPr lang="ru-RU" dirty="0" smtClean="0"/>
              <a:t>Предотвращает </a:t>
            </a:r>
            <a:r>
              <a:rPr lang="ru-RU" dirty="0" smtClean="0"/>
              <a:t>развитие воспалительных </a:t>
            </a:r>
            <a:r>
              <a:rPr lang="ru-RU" dirty="0" smtClean="0"/>
              <a:t>реакций</a:t>
            </a:r>
          </a:p>
          <a:p>
            <a:r>
              <a:rPr lang="ru-RU" dirty="0" smtClean="0"/>
              <a:t>Повышает </a:t>
            </a:r>
            <a:r>
              <a:rPr lang="ru-RU" dirty="0" smtClean="0"/>
              <a:t>устойчивость организма к инфекциям и может значительно усиливать </a:t>
            </a:r>
            <a:r>
              <a:rPr lang="ru-RU" dirty="0" smtClean="0"/>
              <a:t>фагоцитоз</a:t>
            </a:r>
          </a:p>
          <a:p>
            <a:r>
              <a:rPr lang="ru-RU" dirty="0" smtClean="0"/>
              <a:t>При внутривенном введении стимулирует </a:t>
            </a:r>
            <a:r>
              <a:rPr lang="ru-RU" dirty="0" err="1" smtClean="0"/>
              <a:t>симиатический</a:t>
            </a:r>
            <a:r>
              <a:rPr lang="ru-RU" dirty="0" smtClean="0"/>
              <a:t> отдел вегетативной нервной системы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50791f6f8414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571480"/>
            <a:ext cx="5572164" cy="557216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Кровотечения различной этиологии и локализации </a:t>
            </a:r>
            <a:endParaRPr lang="ru-RU" dirty="0" smtClean="0"/>
          </a:p>
          <a:p>
            <a:r>
              <a:rPr lang="ru-RU" dirty="0" smtClean="0"/>
              <a:t>Аллергические </a:t>
            </a:r>
            <a:r>
              <a:rPr lang="ru-RU" dirty="0" smtClean="0"/>
              <a:t>заболевания </a:t>
            </a:r>
            <a:endParaRPr lang="ru-RU" dirty="0" smtClean="0"/>
          </a:p>
          <a:p>
            <a:r>
              <a:rPr lang="ru-RU" dirty="0" smtClean="0"/>
              <a:t>Дистрофические </a:t>
            </a:r>
            <a:r>
              <a:rPr lang="ru-RU" dirty="0" smtClean="0"/>
              <a:t>алиментарные отеки, </a:t>
            </a:r>
            <a:r>
              <a:rPr lang="ru-RU" dirty="0" smtClean="0"/>
              <a:t>спазмофилия</a:t>
            </a:r>
          </a:p>
          <a:p>
            <a:r>
              <a:rPr lang="ru-RU" dirty="0" smtClean="0"/>
              <a:t>И другие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Показания к применению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Гиперчувствительность, </a:t>
            </a:r>
            <a:r>
              <a:rPr lang="ru-RU" dirty="0" err="1" smtClean="0"/>
              <a:t>гиперкальциемия</a:t>
            </a:r>
            <a:endParaRPr lang="ru-RU" dirty="0" smtClean="0"/>
          </a:p>
          <a:p>
            <a:r>
              <a:rPr lang="ru-RU" dirty="0" smtClean="0"/>
              <a:t>Атеросклероз</a:t>
            </a:r>
            <a:r>
              <a:rPr lang="ru-RU" dirty="0" smtClean="0"/>
              <a:t>. склонность к тромбозам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Противопоказания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4342841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0562" y="214290"/>
            <a:ext cx="3571900" cy="635798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Раствор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calcium-chloride_arteriu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428604"/>
            <a:ext cx="3714776" cy="3488053"/>
          </a:xfrm>
        </p:spPr>
      </p:pic>
      <p:pic>
        <p:nvPicPr>
          <p:cNvPr id="8" name="Рисунок 7" descr="b34244550c113d2beffba2fef1b3260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3214686"/>
            <a:ext cx="4802511" cy="310562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</TotalTime>
  <Words>67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Кальций хлорид</vt:lpstr>
      <vt:lpstr>Кристалы кальция хлорида</vt:lpstr>
      <vt:lpstr>Фармакологическое действие</vt:lpstr>
      <vt:lpstr>Слайд 4</vt:lpstr>
      <vt:lpstr>Показания к применению</vt:lpstr>
      <vt:lpstr>Противопоказания</vt:lpstr>
      <vt:lpstr>Раствор</vt:lpstr>
      <vt:lpstr>Слайд 8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Кальций хлорид</dc:title>
  <dc:creator>карина</dc:creator>
  <cp:lastModifiedBy>карина</cp:lastModifiedBy>
  <cp:revision>2</cp:revision>
  <dcterms:created xsi:type="dcterms:W3CDTF">2013-11-26T18:28:11Z</dcterms:created>
  <dcterms:modified xsi:type="dcterms:W3CDTF">2013-11-26T18:43:48Z</dcterms:modified>
</cp:coreProperties>
</file>