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28184" y="5661248"/>
            <a:ext cx="1820586" cy="90031"/>
          </a:xfrm>
        </p:spPr>
        <p:txBody>
          <a:bodyPr>
            <a:normAutofit fontScale="25000" lnSpcReduction="20000"/>
          </a:bodyPr>
          <a:lstStyle/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/>
              <a:t>зв</a:t>
            </a:r>
            <a:r>
              <a:rPr lang="uk-UA" dirty="0" smtClean="0"/>
              <a:t>*</a:t>
            </a:r>
            <a:r>
              <a:rPr lang="uk-UA" dirty="0" err="1" smtClean="0"/>
              <a:t>язок</a:t>
            </a:r>
            <a:r>
              <a:rPr lang="uk-UA" dirty="0" smtClean="0"/>
              <a:t> астрономії з </a:t>
            </a:r>
            <a:r>
              <a:rPr lang="uk-UA" dirty="0" err="1" smtClean="0"/>
              <a:t>иншими</a:t>
            </a:r>
            <a:r>
              <a:rPr lang="uk-UA" dirty="0" smtClean="0"/>
              <a:t> науками</a:t>
            </a:r>
            <a:endParaRPr lang="uk-UA" dirty="0"/>
          </a:p>
        </p:txBody>
      </p:sp>
      <p:pic>
        <p:nvPicPr>
          <p:cNvPr id="5122" name="Picture 2" descr="C:\Users\Notebook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8083"/>
            <a:ext cx="7920880" cy="3206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441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3928" y="274638"/>
            <a:ext cx="4762872" cy="6250706"/>
          </a:xfrm>
        </p:spPr>
        <p:txBody>
          <a:bodyPr>
            <a:normAutofit fontScale="90000"/>
          </a:bodyPr>
          <a:lstStyle/>
          <a:p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Зв'язок дидактики астрономії з філософією зумовлена </a:t>
            </a:r>
            <a:r>
              <a:rPr lang="uk-UA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​​тим</a:t>
            </a: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що астрономія як наука має не тільки спеціальний, але і загальнолюдський, гуманітарний аспект, вносить найбільший вклад у з'ясування місця людини і людства у Всесвіті, у вивчення відношення "людина - Всесвіт". Астрономія відповідає на ряд корінних, світоглядних питань</a:t>
            </a:r>
            <a:r>
              <a:rPr lang="uk-UA" sz="2800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404664"/>
            <a:ext cx="3466728" cy="4122110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7170" name="Picture 2" descr="C:\Users\Notebook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741" y="908720"/>
            <a:ext cx="4032448" cy="5661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577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5661248"/>
            <a:ext cx="6156176" cy="1052736"/>
          </a:xfrm>
        </p:spPr>
        <p:txBody>
          <a:bodyPr/>
          <a:lstStyle/>
          <a:p>
            <a:pPr marL="0" indent="0">
              <a:buNone/>
            </a:pPr>
            <a:r>
              <a:rPr lang="uk-UA" sz="2400" dirty="0" err="1" smtClean="0"/>
              <a:t>Підготувалала</a:t>
            </a:r>
            <a:r>
              <a:rPr lang="uk-UA" sz="2400" dirty="0" smtClean="0"/>
              <a:t> Прокопенко Анна</a:t>
            </a:r>
            <a:br>
              <a:rPr lang="uk-UA" sz="2400" dirty="0" smtClean="0"/>
            </a:br>
            <a:r>
              <a:rPr lang="uk-UA" sz="2400" dirty="0" smtClean="0"/>
              <a:t>учениця 11-А класу </a:t>
            </a:r>
            <a:endParaRPr lang="uk-UA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88640"/>
            <a:ext cx="3096344" cy="2880320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6146" name="Picture 2" descr="C:\Users\Notebook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4638875" cy="3479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Notebook\Desktop\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104227"/>
            <a:ext cx="4320480" cy="256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Notebook\Desktop\astronom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60648"/>
            <a:ext cx="3495563" cy="5135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721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r>
              <a:rPr lang="uk-UA" dirty="0" smtClean="0"/>
              <a:t>Фізика і астрономія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Завдяки розвитку радіофізиці з’явилася радіоастрономія яка дала змогу розширити уяву про Всесвіт. Також за допомогою </a:t>
            </a:r>
            <a:r>
              <a:rPr lang="uk-UA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радіочутливих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приборів ми дізнаємося інформацію про інші планети.</a:t>
            </a:r>
            <a:endParaRPr lang="uk-UA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146" name="Picture 2" descr="C:\Users\Notebook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515656"/>
            <a:ext cx="6672510" cy="4086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223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2880320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Дослідження </a:t>
            </a:r>
            <a:r>
              <a:rPr lang="uk-UA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процесів, що відбуваються на різних небесних тілах, дозволяють астрономам вивчати матерію в таких її станах, які ще не досягнуті в земних лабораторних умовах. Тому астрономія, і зокрема астрофізика, тісно пов'язана з фізикою, хімією, математикою, сприяє розвитку останніх, а вони, як відомо, є основою всієї </a:t>
            </a: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сучасної техніки</a:t>
            </a:r>
            <a:r>
              <a:rPr lang="uk-UA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796136" y="4221088"/>
            <a:ext cx="2829000" cy="2088232"/>
          </a:xfrm>
        </p:spPr>
        <p:txBody>
          <a:bodyPr/>
          <a:lstStyle/>
          <a:p>
            <a:pPr marL="0" indent="0">
              <a:buNone/>
            </a:pPr>
            <a:endParaRPr lang="uk-UA" dirty="0"/>
          </a:p>
        </p:txBody>
      </p:sp>
      <p:pic>
        <p:nvPicPr>
          <p:cNvPr id="3074" name="Picture 2" descr="C:\Users\Notebook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243665"/>
            <a:ext cx="4147244" cy="30765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Notebook\Desktop\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213" y="3304633"/>
            <a:ext cx="4104456" cy="301560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887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err="1" smtClean="0"/>
              <a:t>Важлива</a:t>
            </a:r>
            <a:r>
              <a:rPr lang="ru-RU" sz="3600" dirty="0" smtClean="0"/>
              <a:t> </a:t>
            </a:r>
            <a:r>
              <a:rPr lang="ru-RU" sz="3600" dirty="0"/>
              <a:t>роль </a:t>
            </a:r>
            <a:r>
              <a:rPr lang="ru-RU" sz="3600" dirty="0" err="1"/>
              <a:t>астрономії</a:t>
            </a:r>
            <a:r>
              <a:rPr lang="ru-RU" sz="3600" dirty="0"/>
              <a:t> у </a:t>
            </a:r>
            <a:r>
              <a:rPr lang="ru-RU" sz="3600" dirty="0" err="1"/>
              <a:t>формуванні</a:t>
            </a:r>
            <a:r>
              <a:rPr lang="ru-RU" sz="3600" dirty="0"/>
              <a:t> правильного </a:t>
            </a:r>
            <a:r>
              <a:rPr lang="ru-RU" sz="3600" dirty="0" err="1"/>
              <a:t>матеріалістичного</a:t>
            </a:r>
            <a:r>
              <a:rPr lang="ru-RU" sz="3600" dirty="0"/>
              <a:t> </a:t>
            </a:r>
            <a:r>
              <a:rPr lang="ru-RU" sz="3600" dirty="0" err="1"/>
              <a:t>світогляду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556792"/>
            <a:ext cx="5266928" cy="5141168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Астрономія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вивчаючи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небесні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явища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досліджуючи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природу,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будову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і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розвиток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небесних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тіл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доводить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матеріальність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Всесвіту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її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природне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закономірне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розвиток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часі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просторі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без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втручання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яких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то не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було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надприродних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сил.</a:t>
            </a:r>
            <a:endParaRPr lang="uk-UA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 descr="C:\Users\Notebook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0" y="4127011"/>
            <a:ext cx="2736304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Notebook\Desktop\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32655"/>
            <a:ext cx="3817739" cy="3796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335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0" y="274638"/>
            <a:ext cx="3754760" cy="6106690"/>
          </a:xfrm>
        </p:spPr>
        <p:txBody>
          <a:bodyPr>
            <a:normAutofit/>
          </a:bodyPr>
          <a:lstStyle/>
          <a:p>
            <a:r>
              <a:rPr lang="uk-UA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Астрономія з прадавніх часів служила людям для визначення часу і місця розташування на поверхні Землі, </a:t>
            </a:r>
            <a:r>
              <a:rPr lang="uk-UA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т.е</a:t>
            </a:r>
            <a:r>
              <a:rPr lang="uk-UA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для навігації і геодезії</a:t>
            </a:r>
            <a:r>
              <a:rPr lang="uk-UA" sz="3600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4293096"/>
            <a:ext cx="2979489" cy="1988840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3074" name="Picture 2" descr="C:\Users\Notebook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71662"/>
            <a:ext cx="5328592" cy="4293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366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3024336"/>
          </a:xfrm>
        </p:spPr>
        <p:txBody>
          <a:bodyPr>
            <a:normAutofit fontScale="90000"/>
          </a:bodyPr>
          <a:lstStyle/>
          <a:p>
            <a:r>
              <a:rPr lang="uk-UA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 запуском першого штучного супутника Землі в нашій країні в 1957 році розпочалась ера космічних досліджень. Вивчення Землі з космосу дозволило ще ширше поставити астрономію на службу наук про Землю (геології, геохімії, геофізики і т.п.)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581128"/>
            <a:ext cx="2530624" cy="1545035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4098" name="Picture 2" descr="C:\Users\Notebook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284984"/>
            <a:ext cx="4102348" cy="307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Notebook\Desktop\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293463"/>
            <a:ext cx="4106564" cy="3079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652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90498"/>
            <a:ext cx="3528392" cy="5586773"/>
          </a:xfrm>
        </p:spPr>
        <p:txBody>
          <a:bodyPr>
            <a:normAutofit fontScale="90000"/>
          </a:bodyPr>
          <a:lstStyle/>
          <a:p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Особливе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значення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астрономія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набуває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даний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час,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вирішуючи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задачу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попередження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про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зіткнення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Землі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з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астероїдом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або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кометою</a:t>
            </a:r>
            <a:r>
              <a:rPr lang="ru-RU" sz="3600" dirty="0"/>
              <a:t>.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788024" y="548680"/>
            <a:ext cx="3898776" cy="5577483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1026" name="Picture 2" descr="C:\Users\Notebook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60648"/>
            <a:ext cx="4032448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663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721128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Завдяки спільній роботі астрономів та </a:t>
            </a:r>
            <a:r>
              <a:rPr lang="uk-UA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хіміків вдалося визна­чити хімічний склад зір.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835696" y="2996952"/>
            <a:ext cx="1224136" cy="288032"/>
          </a:xfrm>
        </p:spPr>
        <p:txBody>
          <a:bodyPr>
            <a:normAutofit fontScale="70000" lnSpcReduction="20000"/>
          </a:bodyPr>
          <a:lstStyle/>
          <a:p>
            <a:endParaRPr lang="uk-UA" dirty="0"/>
          </a:p>
        </p:txBody>
      </p:sp>
      <p:pic>
        <p:nvPicPr>
          <p:cNvPr id="2050" name="Picture 2" descr="C:\Users\Notebook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34" y="332656"/>
            <a:ext cx="3600400" cy="3764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Users\Notebook\Desktop\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37240"/>
            <a:ext cx="4788024" cy="3760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Notebook\Desktop\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33" y="4128836"/>
            <a:ext cx="2578375" cy="2729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368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618856" cy="6394722"/>
          </a:xfrm>
        </p:spPr>
        <p:txBody>
          <a:bodyPr>
            <a:normAutofit fontScale="90000"/>
          </a:bodyPr>
          <a:lstStyle/>
          <a:p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Астрономія </a:t>
            </a: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і Астрологія науки тісно стикалися з математикою, так що терміни "астроном", "астролог" і "математик" були синонімічні. Астрономія займалася спостереженням неба, математика - розрахунками руху небесних тіл і обчисленням даних для гороскопів, а астрологія - інтерпретацією отриманих даних</a:t>
            </a:r>
            <a:r>
              <a:rPr lang="uk-UA" sz="2800" dirty="0"/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076056" y="5589240"/>
            <a:ext cx="1944216" cy="536923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2050" name="Picture 2" descr="C:\Users\Notebook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81062"/>
            <a:ext cx="3528392" cy="2970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Notebook\Desktop\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3322" y="3645024"/>
            <a:ext cx="3505142" cy="2710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533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163</TotalTime>
  <Words>338</Words>
  <Application>Microsoft Office PowerPoint</Application>
  <PresentationFormat>Экран (4:3)</PresentationFormat>
  <Paragraphs>13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зв*язок астрономії з иншими науками</vt:lpstr>
      <vt:lpstr>Фізика і астрономія</vt:lpstr>
      <vt:lpstr>Дослідження процесів, що відбуваються на різних небесних тілах, дозволяють астрономам вивчати матерію в таких її станах, які ще не досягнуті в земних лабораторних умовах. Тому астрономія, і зокрема астрофізика, тісно пов'язана з фізикою, хімією, математикою, сприяє розвитку останніх, а вони, як відомо, є основою всієї сучасної техніки.</vt:lpstr>
      <vt:lpstr>Важлива роль астрономії у формуванні правильного матеріалістичного світогляду</vt:lpstr>
      <vt:lpstr>Астрономія з прадавніх часів служила людям для визначення часу і місця розташування на поверхні Землі, т.е для навігації і геодезії.</vt:lpstr>
      <vt:lpstr>З запуском першого штучного супутника Землі в нашій країні в 1957 році розпочалась ера космічних досліджень. Вивчення Землі з космосу дозволило ще ширше поставити астрономію на службу наук про Землю (геології, геохімії, геофізики і т.п.)</vt:lpstr>
      <vt:lpstr>Особливе значення астрономія набуває в даний час, вирішуючи задачу попередження про зіткнення Землі з астероїдом або кометою.</vt:lpstr>
      <vt:lpstr>Завдяки спільній роботі астрономів та хіміків вдалося визна­чити хімічний склад зір.</vt:lpstr>
      <vt:lpstr>Астрономія і Астрологія науки тісно стикалися з математикою, так що терміни "астроном", "астролог" і "математик" були синонімічні. Астрономія займалася спостереженням неба, математика - розрахунками руху небесних тіл і обчисленням даних для гороскопів, а астрологія - інтерпретацією отриманих даних. </vt:lpstr>
      <vt:lpstr>Зв'язок дидактики астрономії з філософією зумовлена ​​тим, що астрономія як наука має не тільки спеціальний, але і загальнолюдський, гуманітарний аспект, вносить найбільший вклад у з'ясування місця людини і людства у Всесвіті, у вивчення відношення "людина - Всесвіт". Астрономія відповідає на ряд корінних, світоглядних питань.</vt:lpstr>
      <vt:lpstr>Підготувалала Прокопенко Анна учениця 11-А класу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зв*язок астрономії з иншими науками</dc:title>
  <dc:creator>Notebook</dc:creator>
  <cp:lastModifiedBy>Notebook</cp:lastModifiedBy>
  <cp:revision>15</cp:revision>
  <dcterms:created xsi:type="dcterms:W3CDTF">2014-09-08T19:34:51Z</dcterms:created>
  <dcterms:modified xsi:type="dcterms:W3CDTF">2014-09-09T19:15:27Z</dcterms:modified>
</cp:coreProperties>
</file>