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341D-CA94-43D5-9008-2F4BA4741247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0719-8CD3-4187-8EFF-64A252BAF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7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0719-8CD3-4187-8EFF-64A252BAFB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Нафта</a:t>
            </a:r>
            <a:endParaRPr lang="ru-RU" sz="8800" dirty="0"/>
          </a:p>
        </p:txBody>
      </p:sp>
      <p:pic>
        <p:nvPicPr>
          <p:cNvPr id="4" name="toni_braxton_-_unbreak_my_heart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нагріванням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охолодженням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всебічного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</a:t>
            </a:r>
            <a:r>
              <a:rPr lang="ru-RU" dirty="0" err="1"/>
              <a:t>нафтопродуктів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928992" cy="41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1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Нафта</a:t>
            </a:r>
            <a:r>
              <a:rPr lang="ru-RU" dirty="0"/>
              <a:t> — </a:t>
            </a:r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мастил</a:t>
            </a:r>
            <a:r>
              <a:rPr lang="ru-RU" dirty="0"/>
              <a:t>, </a:t>
            </a:r>
            <a:r>
              <a:rPr lang="ru-RU" dirty="0" err="1"/>
              <a:t>сировина</a:t>
            </a:r>
            <a:r>
              <a:rPr lang="ru-RU" dirty="0"/>
              <a:t> для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паливно-енергетичному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споживанні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 smtClean="0"/>
              <a:t>зроста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41307"/>
            <a:ext cx="57187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764704"/>
            <a:ext cx="845500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dirty="0" smtClean="0"/>
              <a:t>Нафта— </a:t>
            </a:r>
            <a:r>
              <a:rPr lang="vi-VN" sz="2000" b="1" dirty="0"/>
              <a:t>горюча корисна копалина, складна суміш вуглеводнів різних класів з невеликою кількістю органічних кисневих, сірчистих і азотних сполук, що являє собою густу маслянисту рідину. 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259134" cy="2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6724"/>
            <a:ext cx="8339890" cy="330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905506"/>
            <a:ext cx="7038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</a:rPr>
              <a:t>неї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червоно-коричневе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буває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жовто-зелене</a:t>
            </a:r>
            <a:r>
              <a:rPr lang="ru-RU" sz="3200" b="1" dirty="0">
                <a:solidFill>
                  <a:srgbClr val="FFFF00"/>
                </a:solidFill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</a:rPr>
              <a:t>чорне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іноді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зустрічається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безбарвна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нафта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Нафта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має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характерний</a:t>
            </a:r>
            <a:r>
              <a:rPr lang="ru-RU" sz="3200" b="1" dirty="0">
                <a:solidFill>
                  <a:srgbClr val="FFFF00"/>
                </a:solidFill>
              </a:rPr>
              <a:t> запах, </a:t>
            </a:r>
            <a:r>
              <a:rPr lang="ru-RU" sz="3200" b="1" dirty="0" err="1">
                <a:solidFill>
                  <a:srgbClr val="FFFF00"/>
                </a:solidFill>
              </a:rPr>
              <a:t>легша</a:t>
            </a:r>
            <a:r>
              <a:rPr lang="ru-RU" sz="3200" b="1" dirty="0">
                <a:solidFill>
                  <a:srgbClr val="FFFF00"/>
                </a:solidFill>
              </a:rPr>
              <a:t> за воду, у </a:t>
            </a:r>
            <a:r>
              <a:rPr lang="ru-RU" sz="3200" b="1" dirty="0" err="1">
                <a:solidFill>
                  <a:srgbClr val="FFFF00"/>
                </a:solidFill>
              </a:rPr>
              <a:t>воді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нерозчинна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092"/>
            <a:ext cx="5904656" cy="63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Нафту почали добувати на березі Євфрату за 6-4 тис. років до нашої ери. Застосовувалася вона і як ліки. Стародавні єгиптяни використовували асфальт (окиснену нафту) для бальзамування.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314"/>
            <a:ext cx="9144000" cy="436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Походження</a:t>
            </a:r>
            <a:r>
              <a:rPr lang="ru-RU" dirty="0" smtClean="0"/>
              <a:t> </a:t>
            </a:r>
            <a:r>
              <a:rPr lang="ru-RU" dirty="0" err="1"/>
              <a:t>нафти</a:t>
            </a:r>
            <a:r>
              <a:rPr lang="ru-RU" dirty="0"/>
              <a:t> і газу —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найскладніших</a:t>
            </a:r>
            <a:r>
              <a:rPr lang="ru-RU" dirty="0"/>
              <a:t> і </a:t>
            </a:r>
            <a:r>
              <a:rPr lang="ru-RU" dirty="0" err="1"/>
              <a:t>дискусійних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в </a:t>
            </a:r>
            <a:r>
              <a:rPr lang="ru-RU" dirty="0" err="1"/>
              <a:t>геології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проблема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en-US" dirty="0"/>
              <a:t>XVI </a:t>
            </a:r>
            <a:r>
              <a:rPr lang="ru-RU" dirty="0"/>
              <a:t>ст. і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залишаться</a:t>
            </a:r>
            <a:r>
              <a:rPr lang="ru-RU" dirty="0"/>
              <a:t> </a:t>
            </a:r>
            <a:r>
              <a:rPr lang="ru-RU" dirty="0" err="1"/>
              <a:t>дискусійною</a:t>
            </a:r>
            <a:r>
              <a:rPr lang="ru-RU" dirty="0"/>
              <a:t> </a:t>
            </a:r>
            <a:r>
              <a:rPr lang="ru-RU" dirty="0" err="1"/>
              <a:t>дотепер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3068960"/>
            <a:ext cx="921548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680960" cy="4724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 території України поклади нафти є у Передкарпатті, у Дніпровсько-Донецькій областях та на шельфі Чорного і Азовського морів.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680960" cy="4724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Колір нафти змінюється від жовтого до чорного забарвлення з ростом її густини.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292"/>
            <a:ext cx="8064896" cy="53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Вуглеводневий</a:t>
            </a:r>
            <a:r>
              <a:rPr lang="ru-RU" b="1" dirty="0"/>
              <a:t> склад. </a:t>
            </a:r>
            <a:r>
              <a:rPr lang="ru-RU" dirty="0"/>
              <a:t>У </a:t>
            </a:r>
            <a:r>
              <a:rPr lang="ru-RU" dirty="0" err="1"/>
              <a:t>нафті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парафінові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нафтенові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ароматичні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змішаної</a:t>
            </a:r>
            <a:r>
              <a:rPr lang="ru-RU" dirty="0"/>
              <a:t> (</a:t>
            </a:r>
            <a:r>
              <a:rPr lang="ru-RU" dirty="0" err="1"/>
              <a:t>гібридної</a:t>
            </a:r>
            <a:r>
              <a:rPr lang="ru-RU" dirty="0"/>
              <a:t>) </a:t>
            </a:r>
            <a:r>
              <a:rPr lang="ru-RU" dirty="0" err="1"/>
              <a:t>будови</a:t>
            </a:r>
            <a:r>
              <a:rPr lang="ru-RU" dirty="0"/>
              <a:t> — </a:t>
            </a:r>
            <a:r>
              <a:rPr lang="ru-RU" dirty="0" err="1"/>
              <a:t>парафіно-нафтенові</a:t>
            </a:r>
            <a:r>
              <a:rPr lang="ru-RU" dirty="0"/>
              <a:t>, </a:t>
            </a:r>
            <a:r>
              <a:rPr lang="ru-RU" dirty="0" err="1"/>
              <a:t>нафтено-ароматичні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51517"/>
            <a:ext cx="5376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7680960" cy="4724400"/>
          </a:xfrm>
        </p:spPr>
        <p:txBody>
          <a:bodyPr/>
          <a:lstStyle/>
          <a:p>
            <a:r>
              <a:rPr lang="ru-RU" dirty="0" err="1"/>
              <a:t>Нафта</a:t>
            </a:r>
            <a:r>
              <a:rPr lang="ru-RU" dirty="0"/>
              <a:t> — </a:t>
            </a:r>
            <a:r>
              <a:rPr lang="ru-RU" dirty="0" err="1"/>
              <a:t>легкозаймиста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, температура </a:t>
            </a:r>
            <a:r>
              <a:rPr lang="ru-RU" dirty="0" err="1"/>
              <a:t>спалаху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−35 до +120 °</a:t>
            </a:r>
            <a:r>
              <a:rPr lang="en-US" dirty="0" smtClean="0"/>
              <a:t>C</a:t>
            </a:r>
            <a:r>
              <a:rPr lang="ru-RU" dirty="0" smtClean="0"/>
              <a:t>. </a:t>
            </a:r>
            <a:r>
              <a:rPr lang="ru-RU" dirty="0" err="1"/>
              <a:t>Питома</a:t>
            </a:r>
            <a:r>
              <a:rPr lang="ru-RU" dirty="0"/>
              <a:t> </a:t>
            </a:r>
            <a:r>
              <a:rPr lang="uk-UA" dirty="0" smtClean="0"/>
              <a:t>теплота згоряння (нижча) 43,7-46,2 </a:t>
            </a:r>
            <a:r>
              <a:rPr lang="uk-UA" dirty="0" err="1" smtClean="0"/>
              <a:t>МДж</a:t>
            </a:r>
            <a:r>
              <a:rPr lang="uk-UA" dirty="0" smtClean="0"/>
              <a:t>/кг. Нафта розчинна в органічних розчинниках, у звичайних умовах не розчинна у воді, але може утворювати з нею стійкі емульсії. У технології для відділення від нафти води і розчинених у ній солей проводять зневоднення і знесолювання.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264696" cy="413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107</TotalTime>
  <Words>292</Words>
  <Application>Microsoft Office PowerPoint</Application>
  <PresentationFormat>Экран (4:3)</PresentationFormat>
  <Paragraphs>12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Mylar</vt:lpstr>
      <vt:lpstr>Нафта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</dc:title>
  <dc:creator>Коля</dc:creator>
  <cp:lastModifiedBy>Deafult User</cp:lastModifiedBy>
  <cp:revision>10</cp:revision>
  <dcterms:created xsi:type="dcterms:W3CDTF">2013-10-14T12:35:22Z</dcterms:created>
  <dcterms:modified xsi:type="dcterms:W3CDTF">2013-10-15T14:16:42Z</dcterms:modified>
</cp:coreProperties>
</file>