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2ECD6B-E1EB-45F4-B764-ADF00C32FC2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6E20ED-3392-41C8-A3D0-22BB10E0A2F6}">
      <dgm:prSet phldrT="[Текст]" custT="1"/>
      <dgm:spPr/>
      <dgm:t>
        <a:bodyPr/>
        <a:lstStyle/>
        <a:p>
          <a:r>
            <a:rPr lang="uk-UA" sz="3600" dirty="0" smtClean="0">
              <a:latin typeface="Times New Roman" pitchFamily="18" charset="0"/>
              <a:cs typeface="Times New Roman" pitchFamily="18" charset="0"/>
            </a:rPr>
            <a:t>Мінеральні добрива </a:t>
          </a:r>
          <a:endParaRPr lang="ru-RU" sz="3600" dirty="0">
            <a:latin typeface="Times New Roman" pitchFamily="18" charset="0"/>
            <a:cs typeface="Times New Roman" pitchFamily="18" charset="0"/>
          </a:endParaRPr>
        </a:p>
      </dgm:t>
    </dgm:pt>
    <dgm:pt modelId="{CE31D5D6-34FB-4266-8D85-52486A5C6CE9}" type="parTrans" cxnId="{A29024C2-692F-4594-AF21-C3A3A205639B}">
      <dgm:prSet/>
      <dgm:spPr/>
      <dgm:t>
        <a:bodyPr/>
        <a:lstStyle/>
        <a:p>
          <a:endParaRPr lang="ru-RU"/>
        </a:p>
      </dgm:t>
    </dgm:pt>
    <dgm:pt modelId="{8EDB491B-6BE4-4372-B297-06773004A105}" type="sibTrans" cxnId="{A29024C2-692F-4594-AF21-C3A3A205639B}">
      <dgm:prSet/>
      <dgm:spPr/>
      <dgm:t>
        <a:bodyPr/>
        <a:lstStyle/>
        <a:p>
          <a:endParaRPr lang="ru-RU"/>
        </a:p>
      </dgm:t>
    </dgm:pt>
    <dgm:pt modelId="{CE0BDE2E-1624-41BD-A036-0A3339D464F3}">
      <dgm:prSet phldrT="[Текст]" custT="1"/>
      <dgm:spPr/>
      <dgm:t>
        <a:bodyPr/>
        <a:lstStyle/>
        <a:p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Азотні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21C4AD2F-409F-4A84-993D-0162391B4305}" type="parTrans" cxnId="{625FC313-340E-43B0-BAC4-C3D1F4FA6A8C}">
      <dgm:prSet/>
      <dgm:spPr/>
      <dgm:t>
        <a:bodyPr/>
        <a:lstStyle/>
        <a:p>
          <a:endParaRPr lang="ru-RU"/>
        </a:p>
      </dgm:t>
    </dgm:pt>
    <dgm:pt modelId="{B0B08403-DAF8-4A77-9DD3-5BD9498E49E5}" type="sibTrans" cxnId="{625FC313-340E-43B0-BAC4-C3D1F4FA6A8C}">
      <dgm:prSet/>
      <dgm:spPr/>
      <dgm:t>
        <a:bodyPr/>
        <a:lstStyle/>
        <a:p>
          <a:endParaRPr lang="ru-RU"/>
        </a:p>
      </dgm:t>
    </dgm:pt>
    <dgm:pt modelId="{1E6FA18F-13A8-4C7C-8750-108798F8B837}">
      <dgm:prSet phldrT="[Текст]" custT="1"/>
      <dgm:spPr/>
      <dgm:t>
        <a:bodyPr/>
        <a:lstStyle/>
        <a:p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Фосфорні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46831220-8461-4E63-BEE9-C5E08572016C}" type="parTrans" cxnId="{DC833600-9456-4E85-AA2A-EA74D44F0170}">
      <dgm:prSet/>
      <dgm:spPr/>
      <dgm:t>
        <a:bodyPr/>
        <a:lstStyle/>
        <a:p>
          <a:endParaRPr lang="ru-RU"/>
        </a:p>
      </dgm:t>
    </dgm:pt>
    <dgm:pt modelId="{13ED1214-C320-4089-9A18-0A6996FC8902}" type="sibTrans" cxnId="{DC833600-9456-4E85-AA2A-EA74D44F0170}">
      <dgm:prSet/>
      <dgm:spPr/>
      <dgm:t>
        <a:bodyPr/>
        <a:lstStyle/>
        <a:p>
          <a:endParaRPr lang="ru-RU"/>
        </a:p>
      </dgm:t>
    </dgm:pt>
    <dgm:pt modelId="{F4ADD080-4DEB-404F-BAEA-8A0959CC78FE}">
      <dgm:prSet phldrT="[Текст]" custT="1"/>
      <dgm:spPr/>
      <dgm:t>
        <a:bodyPr/>
        <a:lstStyle/>
        <a:p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Комплексні 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A939DCEC-0865-418D-9C81-C8B1E615BBEA}" type="parTrans" cxnId="{6522E0F9-8177-4ECC-8F6F-B261B7E69A38}">
      <dgm:prSet/>
      <dgm:spPr/>
      <dgm:t>
        <a:bodyPr/>
        <a:lstStyle/>
        <a:p>
          <a:endParaRPr lang="ru-RU"/>
        </a:p>
      </dgm:t>
    </dgm:pt>
    <dgm:pt modelId="{28EB56EF-BBDC-489F-9888-50CB6B591A00}" type="sibTrans" cxnId="{6522E0F9-8177-4ECC-8F6F-B261B7E69A38}">
      <dgm:prSet/>
      <dgm:spPr/>
      <dgm:t>
        <a:bodyPr/>
        <a:lstStyle/>
        <a:p>
          <a:endParaRPr lang="ru-RU"/>
        </a:p>
      </dgm:t>
    </dgm:pt>
    <dgm:pt modelId="{549B9987-92F3-4EA2-A5EE-F2F69FADE2E0}">
      <dgm:prSet phldrT="[Текст]" custT="1"/>
      <dgm:spPr/>
      <dgm:t>
        <a:bodyPr/>
        <a:lstStyle/>
        <a:p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Калійні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3D356046-5369-4D66-9AF4-B60825281D21}" type="parTrans" cxnId="{D6E45452-5841-44CF-B54E-5CDCA371376F}">
      <dgm:prSet/>
      <dgm:spPr/>
      <dgm:t>
        <a:bodyPr/>
        <a:lstStyle/>
        <a:p>
          <a:endParaRPr lang="ru-RU"/>
        </a:p>
      </dgm:t>
    </dgm:pt>
    <dgm:pt modelId="{9FF0879B-174E-452B-A282-C37CDE0178D4}" type="sibTrans" cxnId="{D6E45452-5841-44CF-B54E-5CDCA371376F}">
      <dgm:prSet/>
      <dgm:spPr/>
      <dgm:t>
        <a:bodyPr/>
        <a:lstStyle/>
        <a:p>
          <a:endParaRPr lang="ru-RU"/>
        </a:p>
      </dgm:t>
    </dgm:pt>
    <dgm:pt modelId="{85879D90-57C7-4364-B562-BA59898E371C}" type="pres">
      <dgm:prSet presAssocID="{E92ECD6B-E1EB-45F4-B764-ADF00C32FC2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31882DA-D1F3-422C-B589-F48DD468A0B8}" type="pres">
      <dgm:prSet presAssocID="{BA6E20ED-3392-41C8-A3D0-22BB10E0A2F6}" presName="hierRoot1" presStyleCnt="0"/>
      <dgm:spPr/>
    </dgm:pt>
    <dgm:pt modelId="{65FE35BD-495E-4187-8975-50D038A1DBDC}" type="pres">
      <dgm:prSet presAssocID="{BA6E20ED-3392-41C8-A3D0-22BB10E0A2F6}" presName="composite" presStyleCnt="0"/>
      <dgm:spPr/>
    </dgm:pt>
    <dgm:pt modelId="{112963FE-2F55-4218-94EE-0F1FD6E1F3B1}" type="pres">
      <dgm:prSet presAssocID="{BA6E20ED-3392-41C8-A3D0-22BB10E0A2F6}" presName="background" presStyleLbl="node0" presStyleIdx="0" presStyleCnt="1"/>
      <dgm:spPr/>
    </dgm:pt>
    <dgm:pt modelId="{DAEB95DE-DD01-46E6-91EE-193237D76E95}" type="pres">
      <dgm:prSet presAssocID="{BA6E20ED-3392-41C8-A3D0-22BB10E0A2F6}" presName="text" presStyleLbl="fgAcc0" presStyleIdx="0" presStyleCnt="1" custScaleX="265102" custLinFactNeighborX="2008">
        <dgm:presLayoutVars>
          <dgm:chPref val="3"/>
        </dgm:presLayoutVars>
      </dgm:prSet>
      <dgm:spPr/>
    </dgm:pt>
    <dgm:pt modelId="{F813725A-24E8-4477-BA99-8CD1B925F42E}" type="pres">
      <dgm:prSet presAssocID="{BA6E20ED-3392-41C8-A3D0-22BB10E0A2F6}" presName="hierChild2" presStyleCnt="0"/>
      <dgm:spPr/>
    </dgm:pt>
    <dgm:pt modelId="{80EF4891-B0B4-422D-8BE2-4EA9C3D4C656}" type="pres">
      <dgm:prSet presAssocID="{21C4AD2F-409F-4A84-993D-0162391B4305}" presName="Name10" presStyleLbl="parChTrans1D2" presStyleIdx="0" presStyleCnt="4"/>
      <dgm:spPr/>
    </dgm:pt>
    <dgm:pt modelId="{27BF6FF0-D963-4587-8248-C9393ED800D2}" type="pres">
      <dgm:prSet presAssocID="{CE0BDE2E-1624-41BD-A036-0A3339D464F3}" presName="hierRoot2" presStyleCnt="0"/>
      <dgm:spPr/>
    </dgm:pt>
    <dgm:pt modelId="{7E9B7413-BF5F-412E-82F2-58D76BD4A29F}" type="pres">
      <dgm:prSet presAssocID="{CE0BDE2E-1624-41BD-A036-0A3339D464F3}" presName="composite2" presStyleCnt="0"/>
      <dgm:spPr/>
    </dgm:pt>
    <dgm:pt modelId="{B8510DDC-8B4C-4B0D-A264-29C340035B03}" type="pres">
      <dgm:prSet presAssocID="{CE0BDE2E-1624-41BD-A036-0A3339D464F3}" presName="background2" presStyleLbl="node2" presStyleIdx="0" presStyleCnt="4"/>
      <dgm:spPr/>
    </dgm:pt>
    <dgm:pt modelId="{93317788-B119-4443-A762-4B370EEE4D29}" type="pres">
      <dgm:prSet presAssocID="{CE0BDE2E-1624-41BD-A036-0A3339D464F3}" presName="text2" presStyleLbl="fgAcc2" presStyleIdx="0" presStyleCnt="4" custLinFactNeighborX="2008">
        <dgm:presLayoutVars>
          <dgm:chPref val="3"/>
        </dgm:presLayoutVars>
      </dgm:prSet>
      <dgm:spPr/>
    </dgm:pt>
    <dgm:pt modelId="{8B9D5F0C-C04F-4A95-8F82-FD28FFECC22D}" type="pres">
      <dgm:prSet presAssocID="{CE0BDE2E-1624-41BD-A036-0A3339D464F3}" presName="hierChild3" presStyleCnt="0"/>
      <dgm:spPr/>
    </dgm:pt>
    <dgm:pt modelId="{7EA0E5D2-20C9-41BF-BDBF-1165F52E6FF5}" type="pres">
      <dgm:prSet presAssocID="{46831220-8461-4E63-BEE9-C5E08572016C}" presName="Name10" presStyleLbl="parChTrans1D2" presStyleIdx="1" presStyleCnt="4"/>
      <dgm:spPr/>
    </dgm:pt>
    <dgm:pt modelId="{F51917F0-1AF8-454C-96D9-D85CA3C21CD0}" type="pres">
      <dgm:prSet presAssocID="{1E6FA18F-13A8-4C7C-8750-108798F8B837}" presName="hierRoot2" presStyleCnt="0"/>
      <dgm:spPr/>
    </dgm:pt>
    <dgm:pt modelId="{4A533B4B-18D0-4071-BDB7-4E22253F02CD}" type="pres">
      <dgm:prSet presAssocID="{1E6FA18F-13A8-4C7C-8750-108798F8B837}" presName="composite2" presStyleCnt="0"/>
      <dgm:spPr/>
    </dgm:pt>
    <dgm:pt modelId="{237461D3-5967-4BEC-B146-0ACE407EAD80}" type="pres">
      <dgm:prSet presAssocID="{1E6FA18F-13A8-4C7C-8750-108798F8B837}" presName="background2" presStyleLbl="node2" presStyleIdx="1" presStyleCnt="4"/>
      <dgm:spPr/>
    </dgm:pt>
    <dgm:pt modelId="{DDD71396-095E-4619-B1FF-7A10AABD1E10}" type="pres">
      <dgm:prSet presAssocID="{1E6FA18F-13A8-4C7C-8750-108798F8B837}" presName="text2" presStyleLbl="fgAcc2" presStyleIdx="1" presStyleCnt="4" custLinFactNeighborX="20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30F00E-1F1A-4F68-B109-453D32FF63CA}" type="pres">
      <dgm:prSet presAssocID="{1E6FA18F-13A8-4C7C-8750-108798F8B837}" presName="hierChild3" presStyleCnt="0"/>
      <dgm:spPr/>
    </dgm:pt>
    <dgm:pt modelId="{A34123B7-AEFF-458A-8DA4-EF3D8E90AD9A}" type="pres">
      <dgm:prSet presAssocID="{3D356046-5369-4D66-9AF4-B60825281D21}" presName="Name10" presStyleLbl="parChTrans1D2" presStyleIdx="2" presStyleCnt="4"/>
      <dgm:spPr/>
    </dgm:pt>
    <dgm:pt modelId="{819686D5-C17B-44B1-8213-A624F4E30AED}" type="pres">
      <dgm:prSet presAssocID="{549B9987-92F3-4EA2-A5EE-F2F69FADE2E0}" presName="hierRoot2" presStyleCnt="0"/>
      <dgm:spPr/>
    </dgm:pt>
    <dgm:pt modelId="{BACD6AF1-AA47-493E-8F0A-C4BC879AF17F}" type="pres">
      <dgm:prSet presAssocID="{549B9987-92F3-4EA2-A5EE-F2F69FADE2E0}" presName="composite2" presStyleCnt="0"/>
      <dgm:spPr/>
    </dgm:pt>
    <dgm:pt modelId="{58772F51-A853-4EA7-96A2-EDDEEF017247}" type="pres">
      <dgm:prSet presAssocID="{549B9987-92F3-4EA2-A5EE-F2F69FADE2E0}" presName="background2" presStyleLbl="node2" presStyleIdx="2" presStyleCnt="4"/>
      <dgm:spPr/>
    </dgm:pt>
    <dgm:pt modelId="{2A0FE22E-542C-420C-9D3A-77673F01C557}" type="pres">
      <dgm:prSet presAssocID="{549B9987-92F3-4EA2-A5EE-F2F69FADE2E0}" presName="text2" presStyleLbl="fgAcc2" presStyleIdx="2" presStyleCnt="4" custScaleX="86742" custLinFactNeighborX="20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92B082-22F8-4347-9529-54084BB1C419}" type="pres">
      <dgm:prSet presAssocID="{549B9987-92F3-4EA2-A5EE-F2F69FADE2E0}" presName="hierChild3" presStyleCnt="0"/>
      <dgm:spPr/>
    </dgm:pt>
    <dgm:pt modelId="{B6CFA9AF-28E8-4A30-A193-01D43F6002D0}" type="pres">
      <dgm:prSet presAssocID="{A939DCEC-0865-418D-9C81-C8B1E615BBEA}" presName="Name10" presStyleLbl="parChTrans1D2" presStyleIdx="3" presStyleCnt="4"/>
      <dgm:spPr/>
    </dgm:pt>
    <dgm:pt modelId="{50A3794F-E587-4BFD-87E0-91CA984E7B40}" type="pres">
      <dgm:prSet presAssocID="{F4ADD080-4DEB-404F-BAEA-8A0959CC78FE}" presName="hierRoot2" presStyleCnt="0"/>
      <dgm:spPr/>
    </dgm:pt>
    <dgm:pt modelId="{D255B4C0-90B1-4F0A-8ED9-56F83DD070C9}" type="pres">
      <dgm:prSet presAssocID="{F4ADD080-4DEB-404F-BAEA-8A0959CC78FE}" presName="composite2" presStyleCnt="0"/>
      <dgm:spPr/>
    </dgm:pt>
    <dgm:pt modelId="{7F6FE723-43CC-4BCF-9CD9-0E2033C5EF19}" type="pres">
      <dgm:prSet presAssocID="{F4ADD080-4DEB-404F-BAEA-8A0959CC78FE}" presName="background2" presStyleLbl="node2" presStyleIdx="3" presStyleCnt="4"/>
      <dgm:spPr/>
    </dgm:pt>
    <dgm:pt modelId="{C05B9DC2-B004-4DA8-A63C-D4541CF1554D}" type="pres">
      <dgm:prSet presAssocID="{F4ADD080-4DEB-404F-BAEA-8A0959CC78FE}" presName="text2" presStyleLbl="fgAcc2" presStyleIdx="3" presStyleCnt="4" custScaleX="94212" custScaleY="924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B896DF9-E6FC-437E-AB59-E5F3CFE4D9B1}" type="pres">
      <dgm:prSet presAssocID="{F4ADD080-4DEB-404F-BAEA-8A0959CC78FE}" presName="hierChild3" presStyleCnt="0"/>
      <dgm:spPr/>
    </dgm:pt>
  </dgm:ptLst>
  <dgm:cxnLst>
    <dgm:cxn modelId="{DC833600-9456-4E85-AA2A-EA74D44F0170}" srcId="{BA6E20ED-3392-41C8-A3D0-22BB10E0A2F6}" destId="{1E6FA18F-13A8-4C7C-8750-108798F8B837}" srcOrd="1" destOrd="0" parTransId="{46831220-8461-4E63-BEE9-C5E08572016C}" sibTransId="{13ED1214-C320-4089-9A18-0A6996FC8902}"/>
    <dgm:cxn modelId="{0F3C825C-8E04-4AE6-93B1-138CC17D5EA8}" type="presOf" srcId="{46831220-8461-4E63-BEE9-C5E08572016C}" destId="{7EA0E5D2-20C9-41BF-BDBF-1165F52E6FF5}" srcOrd="0" destOrd="0" presId="urn:microsoft.com/office/officeart/2005/8/layout/hierarchy1"/>
    <dgm:cxn modelId="{7A465EA5-8990-43F0-A22F-D1EA44042463}" type="presOf" srcId="{BA6E20ED-3392-41C8-A3D0-22BB10E0A2F6}" destId="{DAEB95DE-DD01-46E6-91EE-193237D76E95}" srcOrd="0" destOrd="0" presId="urn:microsoft.com/office/officeart/2005/8/layout/hierarchy1"/>
    <dgm:cxn modelId="{8E1A8D1B-7ACD-43F0-988B-994F0AF3E492}" type="presOf" srcId="{3D356046-5369-4D66-9AF4-B60825281D21}" destId="{A34123B7-AEFF-458A-8DA4-EF3D8E90AD9A}" srcOrd="0" destOrd="0" presId="urn:microsoft.com/office/officeart/2005/8/layout/hierarchy1"/>
    <dgm:cxn modelId="{D6E45452-5841-44CF-B54E-5CDCA371376F}" srcId="{BA6E20ED-3392-41C8-A3D0-22BB10E0A2F6}" destId="{549B9987-92F3-4EA2-A5EE-F2F69FADE2E0}" srcOrd="2" destOrd="0" parTransId="{3D356046-5369-4D66-9AF4-B60825281D21}" sibTransId="{9FF0879B-174E-452B-A282-C37CDE0178D4}"/>
    <dgm:cxn modelId="{4A21A76F-15D5-4882-8726-1B2D21ABBEC6}" type="presOf" srcId="{E92ECD6B-E1EB-45F4-B764-ADF00C32FC2A}" destId="{85879D90-57C7-4364-B562-BA59898E371C}" srcOrd="0" destOrd="0" presId="urn:microsoft.com/office/officeart/2005/8/layout/hierarchy1"/>
    <dgm:cxn modelId="{A29024C2-692F-4594-AF21-C3A3A205639B}" srcId="{E92ECD6B-E1EB-45F4-B764-ADF00C32FC2A}" destId="{BA6E20ED-3392-41C8-A3D0-22BB10E0A2F6}" srcOrd="0" destOrd="0" parTransId="{CE31D5D6-34FB-4266-8D85-52486A5C6CE9}" sibTransId="{8EDB491B-6BE4-4372-B297-06773004A105}"/>
    <dgm:cxn modelId="{6522E0F9-8177-4ECC-8F6F-B261B7E69A38}" srcId="{BA6E20ED-3392-41C8-A3D0-22BB10E0A2F6}" destId="{F4ADD080-4DEB-404F-BAEA-8A0959CC78FE}" srcOrd="3" destOrd="0" parTransId="{A939DCEC-0865-418D-9C81-C8B1E615BBEA}" sibTransId="{28EB56EF-BBDC-489F-9888-50CB6B591A00}"/>
    <dgm:cxn modelId="{AE339A69-9404-4DFD-8099-4951BA7A6735}" type="presOf" srcId="{21C4AD2F-409F-4A84-993D-0162391B4305}" destId="{80EF4891-B0B4-422D-8BE2-4EA9C3D4C656}" srcOrd="0" destOrd="0" presId="urn:microsoft.com/office/officeart/2005/8/layout/hierarchy1"/>
    <dgm:cxn modelId="{625FC313-340E-43B0-BAC4-C3D1F4FA6A8C}" srcId="{BA6E20ED-3392-41C8-A3D0-22BB10E0A2F6}" destId="{CE0BDE2E-1624-41BD-A036-0A3339D464F3}" srcOrd="0" destOrd="0" parTransId="{21C4AD2F-409F-4A84-993D-0162391B4305}" sibTransId="{B0B08403-DAF8-4A77-9DD3-5BD9498E49E5}"/>
    <dgm:cxn modelId="{C1DE6FC4-6E10-4A90-852C-450D8AC9DFD9}" type="presOf" srcId="{F4ADD080-4DEB-404F-BAEA-8A0959CC78FE}" destId="{C05B9DC2-B004-4DA8-A63C-D4541CF1554D}" srcOrd="0" destOrd="0" presId="urn:microsoft.com/office/officeart/2005/8/layout/hierarchy1"/>
    <dgm:cxn modelId="{54DA2BD5-FBBF-463A-9334-2A26CDE6E656}" type="presOf" srcId="{549B9987-92F3-4EA2-A5EE-F2F69FADE2E0}" destId="{2A0FE22E-542C-420C-9D3A-77673F01C557}" srcOrd="0" destOrd="0" presId="urn:microsoft.com/office/officeart/2005/8/layout/hierarchy1"/>
    <dgm:cxn modelId="{9EE742D6-B76E-4B8B-96D7-63877784262E}" type="presOf" srcId="{A939DCEC-0865-418D-9C81-C8B1E615BBEA}" destId="{B6CFA9AF-28E8-4A30-A193-01D43F6002D0}" srcOrd="0" destOrd="0" presId="urn:microsoft.com/office/officeart/2005/8/layout/hierarchy1"/>
    <dgm:cxn modelId="{1DE8A1AE-F527-4AB3-B072-91BF00E7D07A}" type="presOf" srcId="{CE0BDE2E-1624-41BD-A036-0A3339D464F3}" destId="{93317788-B119-4443-A762-4B370EEE4D29}" srcOrd="0" destOrd="0" presId="urn:microsoft.com/office/officeart/2005/8/layout/hierarchy1"/>
    <dgm:cxn modelId="{4099BD17-8C2A-4C88-BA3C-ED4771329B75}" type="presOf" srcId="{1E6FA18F-13A8-4C7C-8750-108798F8B837}" destId="{DDD71396-095E-4619-B1FF-7A10AABD1E10}" srcOrd="0" destOrd="0" presId="urn:microsoft.com/office/officeart/2005/8/layout/hierarchy1"/>
    <dgm:cxn modelId="{6BEF755C-AC34-46FB-BE0C-06C15A9CAE26}" type="presParOf" srcId="{85879D90-57C7-4364-B562-BA59898E371C}" destId="{F31882DA-D1F3-422C-B589-F48DD468A0B8}" srcOrd="0" destOrd="0" presId="urn:microsoft.com/office/officeart/2005/8/layout/hierarchy1"/>
    <dgm:cxn modelId="{6F5B85AE-90CD-4A6E-86D8-009C7D5F2232}" type="presParOf" srcId="{F31882DA-D1F3-422C-B589-F48DD468A0B8}" destId="{65FE35BD-495E-4187-8975-50D038A1DBDC}" srcOrd="0" destOrd="0" presId="urn:microsoft.com/office/officeart/2005/8/layout/hierarchy1"/>
    <dgm:cxn modelId="{3C16E520-63D4-42B8-B409-93EF2FC36B09}" type="presParOf" srcId="{65FE35BD-495E-4187-8975-50D038A1DBDC}" destId="{112963FE-2F55-4218-94EE-0F1FD6E1F3B1}" srcOrd="0" destOrd="0" presId="urn:microsoft.com/office/officeart/2005/8/layout/hierarchy1"/>
    <dgm:cxn modelId="{E6C2861A-F6DB-4FE4-A920-E548F8B21E4B}" type="presParOf" srcId="{65FE35BD-495E-4187-8975-50D038A1DBDC}" destId="{DAEB95DE-DD01-46E6-91EE-193237D76E95}" srcOrd="1" destOrd="0" presId="urn:microsoft.com/office/officeart/2005/8/layout/hierarchy1"/>
    <dgm:cxn modelId="{6C5E32B8-413C-4DB7-865E-E8856B186B41}" type="presParOf" srcId="{F31882DA-D1F3-422C-B589-F48DD468A0B8}" destId="{F813725A-24E8-4477-BA99-8CD1B925F42E}" srcOrd="1" destOrd="0" presId="urn:microsoft.com/office/officeart/2005/8/layout/hierarchy1"/>
    <dgm:cxn modelId="{4CEEC4FD-07EA-4F96-BD93-3BF8BB6D56B7}" type="presParOf" srcId="{F813725A-24E8-4477-BA99-8CD1B925F42E}" destId="{80EF4891-B0B4-422D-8BE2-4EA9C3D4C656}" srcOrd="0" destOrd="0" presId="urn:microsoft.com/office/officeart/2005/8/layout/hierarchy1"/>
    <dgm:cxn modelId="{732D4D88-AB66-4B34-990F-9505407DE65C}" type="presParOf" srcId="{F813725A-24E8-4477-BA99-8CD1B925F42E}" destId="{27BF6FF0-D963-4587-8248-C9393ED800D2}" srcOrd="1" destOrd="0" presId="urn:microsoft.com/office/officeart/2005/8/layout/hierarchy1"/>
    <dgm:cxn modelId="{66CDA71F-6301-47AF-91D4-3E5AA355112B}" type="presParOf" srcId="{27BF6FF0-D963-4587-8248-C9393ED800D2}" destId="{7E9B7413-BF5F-412E-82F2-58D76BD4A29F}" srcOrd="0" destOrd="0" presId="urn:microsoft.com/office/officeart/2005/8/layout/hierarchy1"/>
    <dgm:cxn modelId="{2B9BB57A-8466-4C61-8A91-EC9F039598EB}" type="presParOf" srcId="{7E9B7413-BF5F-412E-82F2-58D76BD4A29F}" destId="{B8510DDC-8B4C-4B0D-A264-29C340035B03}" srcOrd="0" destOrd="0" presId="urn:microsoft.com/office/officeart/2005/8/layout/hierarchy1"/>
    <dgm:cxn modelId="{F95DB636-4EF7-44CE-8A00-5FAC896DA407}" type="presParOf" srcId="{7E9B7413-BF5F-412E-82F2-58D76BD4A29F}" destId="{93317788-B119-4443-A762-4B370EEE4D29}" srcOrd="1" destOrd="0" presId="urn:microsoft.com/office/officeart/2005/8/layout/hierarchy1"/>
    <dgm:cxn modelId="{7B267516-9D69-4075-9D5C-A63BE9E39235}" type="presParOf" srcId="{27BF6FF0-D963-4587-8248-C9393ED800D2}" destId="{8B9D5F0C-C04F-4A95-8F82-FD28FFECC22D}" srcOrd="1" destOrd="0" presId="urn:microsoft.com/office/officeart/2005/8/layout/hierarchy1"/>
    <dgm:cxn modelId="{4F2223CD-EF79-41F3-9080-791C9D3264F0}" type="presParOf" srcId="{F813725A-24E8-4477-BA99-8CD1B925F42E}" destId="{7EA0E5D2-20C9-41BF-BDBF-1165F52E6FF5}" srcOrd="2" destOrd="0" presId="urn:microsoft.com/office/officeart/2005/8/layout/hierarchy1"/>
    <dgm:cxn modelId="{C2D1DA18-900B-4A1E-A26F-0372542BE9EB}" type="presParOf" srcId="{F813725A-24E8-4477-BA99-8CD1B925F42E}" destId="{F51917F0-1AF8-454C-96D9-D85CA3C21CD0}" srcOrd="3" destOrd="0" presId="urn:microsoft.com/office/officeart/2005/8/layout/hierarchy1"/>
    <dgm:cxn modelId="{BFE28E1E-9B27-4B36-A1A0-1A29CD4083FB}" type="presParOf" srcId="{F51917F0-1AF8-454C-96D9-D85CA3C21CD0}" destId="{4A533B4B-18D0-4071-BDB7-4E22253F02CD}" srcOrd="0" destOrd="0" presId="urn:microsoft.com/office/officeart/2005/8/layout/hierarchy1"/>
    <dgm:cxn modelId="{7C01A3BD-2A1A-4A04-9C32-3BE4373280BB}" type="presParOf" srcId="{4A533B4B-18D0-4071-BDB7-4E22253F02CD}" destId="{237461D3-5967-4BEC-B146-0ACE407EAD80}" srcOrd="0" destOrd="0" presId="urn:microsoft.com/office/officeart/2005/8/layout/hierarchy1"/>
    <dgm:cxn modelId="{2328936D-FE67-4A22-9F1C-12085A0FADFE}" type="presParOf" srcId="{4A533B4B-18D0-4071-BDB7-4E22253F02CD}" destId="{DDD71396-095E-4619-B1FF-7A10AABD1E10}" srcOrd="1" destOrd="0" presId="urn:microsoft.com/office/officeart/2005/8/layout/hierarchy1"/>
    <dgm:cxn modelId="{80F05499-5476-4159-959A-A64C41378BC8}" type="presParOf" srcId="{F51917F0-1AF8-454C-96D9-D85CA3C21CD0}" destId="{DD30F00E-1F1A-4F68-B109-453D32FF63CA}" srcOrd="1" destOrd="0" presId="urn:microsoft.com/office/officeart/2005/8/layout/hierarchy1"/>
    <dgm:cxn modelId="{9668A38C-8FAF-42E0-B966-0FC9E9CEBCF8}" type="presParOf" srcId="{F813725A-24E8-4477-BA99-8CD1B925F42E}" destId="{A34123B7-AEFF-458A-8DA4-EF3D8E90AD9A}" srcOrd="4" destOrd="0" presId="urn:microsoft.com/office/officeart/2005/8/layout/hierarchy1"/>
    <dgm:cxn modelId="{91150A2C-45BA-4AE4-ACC8-0BF0A1741FC1}" type="presParOf" srcId="{F813725A-24E8-4477-BA99-8CD1B925F42E}" destId="{819686D5-C17B-44B1-8213-A624F4E30AED}" srcOrd="5" destOrd="0" presId="urn:microsoft.com/office/officeart/2005/8/layout/hierarchy1"/>
    <dgm:cxn modelId="{7DE0EC70-21FB-456B-A450-9A8E7E0D1FDE}" type="presParOf" srcId="{819686D5-C17B-44B1-8213-A624F4E30AED}" destId="{BACD6AF1-AA47-493E-8F0A-C4BC879AF17F}" srcOrd="0" destOrd="0" presId="urn:microsoft.com/office/officeart/2005/8/layout/hierarchy1"/>
    <dgm:cxn modelId="{0119FD36-7444-4303-8825-4BD6F021CAEB}" type="presParOf" srcId="{BACD6AF1-AA47-493E-8F0A-C4BC879AF17F}" destId="{58772F51-A853-4EA7-96A2-EDDEEF017247}" srcOrd="0" destOrd="0" presId="urn:microsoft.com/office/officeart/2005/8/layout/hierarchy1"/>
    <dgm:cxn modelId="{B72ACCB1-4FC0-4616-B20D-553F69AD2C25}" type="presParOf" srcId="{BACD6AF1-AA47-493E-8F0A-C4BC879AF17F}" destId="{2A0FE22E-542C-420C-9D3A-77673F01C557}" srcOrd="1" destOrd="0" presId="urn:microsoft.com/office/officeart/2005/8/layout/hierarchy1"/>
    <dgm:cxn modelId="{B32754CB-97B1-4239-8914-98531841AC2B}" type="presParOf" srcId="{819686D5-C17B-44B1-8213-A624F4E30AED}" destId="{CA92B082-22F8-4347-9529-54084BB1C419}" srcOrd="1" destOrd="0" presId="urn:microsoft.com/office/officeart/2005/8/layout/hierarchy1"/>
    <dgm:cxn modelId="{EA93FF3F-59B6-4595-8A4A-27B9D8914B62}" type="presParOf" srcId="{F813725A-24E8-4477-BA99-8CD1B925F42E}" destId="{B6CFA9AF-28E8-4A30-A193-01D43F6002D0}" srcOrd="6" destOrd="0" presId="urn:microsoft.com/office/officeart/2005/8/layout/hierarchy1"/>
    <dgm:cxn modelId="{AA947668-59CC-4032-A529-EC04F3CAAA53}" type="presParOf" srcId="{F813725A-24E8-4477-BA99-8CD1B925F42E}" destId="{50A3794F-E587-4BFD-87E0-91CA984E7B40}" srcOrd="7" destOrd="0" presId="urn:microsoft.com/office/officeart/2005/8/layout/hierarchy1"/>
    <dgm:cxn modelId="{4E53351C-FE6C-4865-BC4A-DDAF6AFF36AF}" type="presParOf" srcId="{50A3794F-E587-4BFD-87E0-91CA984E7B40}" destId="{D255B4C0-90B1-4F0A-8ED9-56F83DD070C9}" srcOrd="0" destOrd="0" presId="urn:microsoft.com/office/officeart/2005/8/layout/hierarchy1"/>
    <dgm:cxn modelId="{4AFE64CC-06BC-4EE4-A1DA-B4FEF6F19213}" type="presParOf" srcId="{D255B4C0-90B1-4F0A-8ED9-56F83DD070C9}" destId="{7F6FE723-43CC-4BCF-9CD9-0E2033C5EF19}" srcOrd="0" destOrd="0" presId="urn:microsoft.com/office/officeart/2005/8/layout/hierarchy1"/>
    <dgm:cxn modelId="{EECDC3EF-535C-4F63-9592-8F7144E3F1C4}" type="presParOf" srcId="{D255B4C0-90B1-4F0A-8ED9-56F83DD070C9}" destId="{C05B9DC2-B004-4DA8-A63C-D4541CF1554D}" srcOrd="1" destOrd="0" presId="urn:microsoft.com/office/officeart/2005/8/layout/hierarchy1"/>
    <dgm:cxn modelId="{8737CD18-AA8C-44BD-A4EE-69CD5241EBBE}" type="presParOf" srcId="{50A3794F-E587-4BFD-87E0-91CA984E7B40}" destId="{EB896DF9-E6FC-437E-AB59-E5F3CFE4D9B1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454646-A459-47AB-B8BB-589CA31F18B7}" type="doc">
      <dgm:prSet loTypeId="urn:microsoft.com/office/officeart/2005/8/layout/orgChart1" loCatId="hierarchy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097C024D-176E-48AE-A3FA-377EC4505B0D}">
      <dgm:prSet phldrT="[Текст]" custT="1"/>
      <dgm:spPr/>
      <dgm:t>
        <a:bodyPr/>
        <a:lstStyle/>
        <a:p>
          <a:r>
            <a:rPr lang="uk-UA" sz="2400" b="1" dirty="0" smtClean="0"/>
            <a:t>Фосфорні добрива</a:t>
          </a:r>
          <a:endParaRPr lang="ru-RU" sz="2400" b="1" dirty="0"/>
        </a:p>
      </dgm:t>
    </dgm:pt>
    <dgm:pt modelId="{C6660598-332E-4169-8921-959AAB5F326F}" type="parTrans" cxnId="{02225378-7DA2-43D2-BD1C-B2FDE4DC65F7}">
      <dgm:prSet/>
      <dgm:spPr/>
      <dgm:t>
        <a:bodyPr/>
        <a:lstStyle/>
        <a:p>
          <a:endParaRPr lang="ru-RU" sz="2000" b="1"/>
        </a:p>
      </dgm:t>
    </dgm:pt>
    <dgm:pt modelId="{AB66ACF9-0AB9-470B-94FA-0243D7DCD99A}" type="sibTrans" cxnId="{02225378-7DA2-43D2-BD1C-B2FDE4DC65F7}">
      <dgm:prSet/>
      <dgm:spPr/>
      <dgm:t>
        <a:bodyPr/>
        <a:lstStyle/>
        <a:p>
          <a:endParaRPr lang="ru-RU" sz="2000" b="1"/>
        </a:p>
      </dgm:t>
    </dgm:pt>
    <dgm:pt modelId="{67F3F57B-8128-4694-8E72-C745E7C97985}">
      <dgm:prSet phldrT="[Текст]" custT="1"/>
      <dgm:spPr/>
      <dgm:t>
        <a:bodyPr/>
        <a:lstStyle/>
        <a:p>
          <a:r>
            <a:rPr lang="uk-UA" sz="2000" b="1" dirty="0" smtClean="0"/>
            <a:t>Погано розчині</a:t>
          </a:r>
          <a:endParaRPr lang="ru-RU" sz="2000" b="1" dirty="0"/>
        </a:p>
      </dgm:t>
    </dgm:pt>
    <dgm:pt modelId="{4A519821-1519-4F1B-9BD9-777D3B4ADEF3}" type="parTrans" cxnId="{A127E99A-5251-44BD-9275-1A63EFF08E7B}">
      <dgm:prSet/>
      <dgm:spPr/>
      <dgm:t>
        <a:bodyPr/>
        <a:lstStyle/>
        <a:p>
          <a:endParaRPr lang="ru-RU" sz="2000" b="1"/>
        </a:p>
      </dgm:t>
    </dgm:pt>
    <dgm:pt modelId="{2147B0FF-F994-46CF-B777-D29D79CEA9FB}" type="sibTrans" cxnId="{A127E99A-5251-44BD-9275-1A63EFF08E7B}">
      <dgm:prSet/>
      <dgm:spPr/>
      <dgm:t>
        <a:bodyPr/>
        <a:lstStyle/>
        <a:p>
          <a:endParaRPr lang="ru-RU" sz="2000" b="1"/>
        </a:p>
      </dgm:t>
    </dgm:pt>
    <dgm:pt modelId="{BAFFAA0C-2DD4-476E-B1FD-034C8CD62E21}">
      <dgm:prSet phldrT="[Текст]" custT="1"/>
      <dgm:spPr/>
      <dgm:t>
        <a:bodyPr/>
        <a:lstStyle/>
        <a:p>
          <a:r>
            <a:rPr lang="uk-UA" sz="2000" b="1" dirty="0" smtClean="0"/>
            <a:t>Нерозчинні</a:t>
          </a:r>
          <a:endParaRPr lang="ru-RU" sz="2000" b="1" dirty="0"/>
        </a:p>
      </dgm:t>
    </dgm:pt>
    <dgm:pt modelId="{E7B13ED2-58EF-4978-A6E7-70101626159A}" type="parTrans" cxnId="{972545F3-7CC0-41BE-A983-1EAA18BDB72B}">
      <dgm:prSet/>
      <dgm:spPr/>
      <dgm:t>
        <a:bodyPr/>
        <a:lstStyle/>
        <a:p>
          <a:endParaRPr lang="ru-RU" sz="2000" b="1"/>
        </a:p>
      </dgm:t>
    </dgm:pt>
    <dgm:pt modelId="{DA66E984-6671-4381-9938-09D7C9C5FD5E}" type="sibTrans" cxnId="{972545F3-7CC0-41BE-A983-1EAA18BDB72B}">
      <dgm:prSet/>
      <dgm:spPr/>
      <dgm:t>
        <a:bodyPr/>
        <a:lstStyle/>
        <a:p>
          <a:endParaRPr lang="ru-RU" sz="2000" b="1"/>
        </a:p>
      </dgm:t>
    </dgm:pt>
    <dgm:pt modelId="{35377F80-CFF5-4CFA-80CB-5058B6F5775A}">
      <dgm:prSet phldrT="[Текст]" custT="1"/>
      <dgm:spPr/>
      <dgm:t>
        <a:bodyPr/>
        <a:lstStyle/>
        <a:p>
          <a:r>
            <a:rPr lang="uk-UA" sz="2000" b="1" dirty="0" smtClean="0"/>
            <a:t>Водорозчинні</a:t>
          </a:r>
        </a:p>
      </dgm:t>
    </dgm:pt>
    <dgm:pt modelId="{D08BDFCA-C9F3-44B2-8D0C-BAEF85C98433}" type="sibTrans" cxnId="{B0CAC8BA-BD00-4AE1-AA23-C9FD1D85A2AC}">
      <dgm:prSet/>
      <dgm:spPr/>
      <dgm:t>
        <a:bodyPr/>
        <a:lstStyle/>
        <a:p>
          <a:endParaRPr lang="ru-RU" sz="2000" b="1"/>
        </a:p>
      </dgm:t>
    </dgm:pt>
    <dgm:pt modelId="{A0F68E08-7574-4207-BA26-F257D4609932}" type="parTrans" cxnId="{B0CAC8BA-BD00-4AE1-AA23-C9FD1D85A2AC}">
      <dgm:prSet/>
      <dgm:spPr/>
      <dgm:t>
        <a:bodyPr/>
        <a:lstStyle/>
        <a:p>
          <a:endParaRPr lang="ru-RU" sz="2000" b="1"/>
        </a:p>
      </dgm:t>
    </dgm:pt>
    <dgm:pt modelId="{494186DB-A992-462C-BD2E-9FB29EBEFF9F}">
      <dgm:prSet custT="1"/>
      <dgm:spPr/>
      <dgm:t>
        <a:bodyPr/>
        <a:lstStyle/>
        <a:p>
          <a:r>
            <a:rPr lang="uk-UA" sz="2000" b="1" dirty="0" smtClean="0"/>
            <a:t>Фосфоритне та кісткове борошно</a:t>
          </a:r>
          <a:endParaRPr lang="ru-RU" sz="2000" b="1" dirty="0"/>
        </a:p>
      </dgm:t>
    </dgm:pt>
    <dgm:pt modelId="{66D61E1B-A40A-46A4-8527-0E19AC60E876}" type="parTrans" cxnId="{41282250-78D1-455A-A6DA-277A5C52A604}">
      <dgm:prSet/>
      <dgm:spPr/>
      <dgm:t>
        <a:bodyPr/>
        <a:lstStyle/>
        <a:p>
          <a:endParaRPr lang="ru-RU" sz="2000" b="1"/>
        </a:p>
      </dgm:t>
    </dgm:pt>
    <dgm:pt modelId="{06D26551-6EA1-4160-9585-789E6E5E8AB2}" type="sibTrans" cxnId="{41282250-78D1-455A-A6DA-277A5C52A604}">
      <dgm:prSet/>
      <dgm:spPr/>
      <dgm:t>
        <a:bodyPr/>
        <a:lstStyle/>
        <a:p>
          <a:endParaRPr lang="ru-RU" sz="2000" b="1"/>
        </a:p>
      </dgm:t>
    </dgm:pt>
    <dgm:pt modelId="{CD5B6614-4680-4F49-9A09-074DEA7A470B}">
      <dgm:prSet custT="1"/>
      <dgm:spPr/>
      <dgm:t>
        <a:bodyPr/>
        <a:lstStyle/>
        <a:p>
          <a:r>
            <a:rPr lang="uk-UA" sz="2000" b="1" dirty="0" smtClean="0"/>
            <a:t>Преципітат, томасшлак термофосфат</a:t>
          </a:r>
          <a:endParaRPr lang="ru-RU" sz="2000" b="1" dirty="0"/>
        </a:p>
      </dgm:t>
    </dgm:pt>
    <dgm:pt modelId="{1C143171-425A-47B5-9631-2FE9D66CF9FC}" type="parTrans" cxnId="{EB6D874E-F077-44F2-8A8F-CBF2CF5C70FF}">
      <dgm:prSet/>
      <dgm:spPr/>
      <dgm:t>
        <a:bodyPr/>
        <a:lstStyle/>
        <a:p>
          <a:endParaRPr lang="ru-RU" sz="2000" b="1"/>
        </a:p>
      </dgm:t>
    </dgm:pt>
    <dgm:pt modelId="{A72F1FBA-B93A-48DF-AB9D-15AA092BAE95}" type="sibTrans" cxnId="{EB6D874E-F077-44F2-8A8F-CBF2CF5C70FF}">
      <dgm:prSet/>
      <dgm:spPr/>
      <dgm:t>
        <a:bodyPr/>
        <a:lstStyle/>
        <a:p>
          <a:endParaRPr lang="ru-RU" sz="2000" b="1"/>
        </a:p>
      </dgm:t>
    </dgm:pt>
    <dgm:pt modelId="{7D16D612-C728-44E5-BEEE-C510A795D9A9}">
      <dgm:prSet custT="1"/>
      <dgm:spPr/>
      <dgm:t>
        <a:bodyPr/>
        <a:lstStyle/>
        <a:p>
          <a:r>
            <a:rPr lang="uk-UA" sz="2000" b="1" dirty="0" smtClean="0"/>
            <a:t>Простий та подвійний суперфосфат, амофос, </a:t>
          </a:r>
          <a:r>
            <a:rPr lang="uk-UA" sz="2000" b="1" dirty="0" err="1" smtClean="0"/>
            <a:t>амофоска</a:t>
          </a:r>
          <a:r>
            <a:rPr lang="uk-UA" sz="2000" b="1" dirty="0" smtClean="0"/>
            <a:t>, нітрофоска  </a:t>
          </a:r>
          <a:endParaRPr lang="ru-RU" sz="2000" b="1" dirty="0"/>
        </a:p>
      </dgm:t>
    </dgm:pt>
    <dgm:pt modelId="{4D5F9314-FB56-4A15-B7AA-94A45B1E53E5}" type="parTrans" cxnId="{C01418B9-915A-49E8-A126-EED21F4F1AF5}">
      <dgm:prSet/>
      <dgm:spPr/>
      <dgm:t>
        <a:bodyPr/>
        <a:lstStyle/>
        <a:p>
          <a:endParaRPr lang="ru-RU" sz="2000" b="1"/>
        </a:p>
      </dgm:t>
    </dgm:pt>
    <dgm:pt modelId="{E0EF83C1-8990-4DC8-A127-AD402298B42D}" type="sibTrans" cxnId="{C01418B9-915A-49E8-A126-EED21F4F1AF5}">
      <dgm:prSet/>
      <dgm:spPr/>
      <dgm:t>
        <a:bodyPr/>
        <a:lstStyle/>
        <a:p>
          <a:endParaRPr lang="ru-RU" sz="2000" b="1"/>
        </a:p>
      </dgm:t>
    </dgm:pt>
    <dgm:pt modelId="{575D49BB-511B-4BDA-8365-00BCB3667191}" type="pres">
      <dgm:prSet presAssocID="{8A454646-A459-47AB-B8BB-589CA31F18B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37FA793-2F2E-4A9B-926E-121A80951AAD}" type="pres">
      <dgm:prSet presAssocID="{097C024D-176E-48AE-A3FA-377EC4505B0D}" presName="hierRoot1" presStyleCnt="0">
        <dgm:presLayoutVars>
          <dgm:hierBranch val="init"/>
        </dgm:presLayoutVars>
      </dgm:prSet>
      <dgm:spPr/>
    </dgm:pt>
    <dgm:pt modelId="{E49E8F22-F5FC-4730-9BD8-A5B408DEA898}" type="pres">
      <dgm:prSet presAssocID="{097C024D-176E-48AE-A3FA-377EC4505B0D}" presName="rootComposite1" presStyleCnt="0"/>
      <dgm:spPr/>
    </dgm:pt>
    <dgm:pt modelId="{B8EC320A-1322-428B-809F-316A7C4FE66F}" type="pres">
      <dgm:prSet presAssocID="{097C024D-176E-48AE-A3FA-377EC4505B0D}" presName="rootText1" presStyleLbl="node0" presStyleIdx="0" presStyleCnt="1" custScaleX="145539" custScaleY="451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D4A349-8771-4AC6-82D6-BF0D1961A32B}" type="pres">
      <dgm:prSet presAssocID="{097C024D-176E-48AE-A3FA-377EC4505B0D}" presName="rootConnector1" presStyleLbl="node1" presStyleIdx="0" presStyleCnt="0"/>
      <dgm:spPr/>
    </dgm:pt>
    <dgm:pt modelId="{30140B16-DDD2-436C-8925-592E8B9CEBCF}" type="pres">
      <dgm:prSet presAssocID="{097C024D-176E-48AE-A3FA-377EC4505B0D}" presName="hierChild2" presStyleCnt="0"/>
      <dgm:spPr/>
    </dgm:pt>
    <dgm:pt modelId="{6900E2AA-4142-4139-AC16-9404139B822F}" type="pres">
      <dgm:prSet presAssocID="{A0F68E08-7574-4207-BA26-F257D4609932}" presName="Name37" presStyleLbl="parChTrans1D2" presStyleIdx="0" presStyleCnt="3"/>
      <dgm:spPr/>
    </dgm:pt>
    <dgm:pt modelId="{81128C7F-19BC-42F6-96AA-8D844C45A4C1}" type="pres">
      <dgm:prSet presAssocID="{35377F80-CFF5-4CFA-80CB-5058B6F5775A}" presName="hierRoot2" presStyleCnt="0">
        <dgm:presLayoutVars>
          <dgm:hierBranch val="init"/>
        </dgm:presLayoutVars>
      </dgm:prSet>
      <dgm:spPr/>
    </dgm:pt>
    <dgm:pt modelId="{6684F16A-FD42-4832-BF39-D1DAB1F189ED}" type="pres">
      <dgm:prSet presAssocID="{35377F80-CFF5-4CFA-80CB-5058B6F5775A}" presName="rootComposite" presStyleCnt="0"/>
      <dgm:spPr/>
    </dgm:pt>
    <dgm:pt modelId="{52663564-8F41-4A28-916B-546BB12FDBE9}" type="pres">
      <dgm:prSet presAssocID="{35377F80-CFF5-4CFA-80CB-5058B6F5775A}" presName="rootText" presStyleLbl="node2" presStyleIdx="0" presStyleCnt="3" custScaleY="376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67A257B-904F-4BFC-878F-CB4D2D1B5A06}" type="pres">
      <dgm:prSet presAssocID="{35377F80-CFF5-4CFA-80CB-5058B6F5775A}" presName="rootConnector" presStyleLbl="node2" presStyleIdx="0" presStyleCnt="3"/>
      <dgm:spPr/>
    </dgm:pt>
    <dgm:pt modelId="{191DDB1D-A568-41DC-A214-21653ABE1DF4}" type="pres">
      <dgm:prSet presAssocID="{35377F80-CFF5-4CFA-80CB-5058B6F5775A}" presName="hierChild4" presStyleCnt="0"/>
      <dgm:spPr/>
    </dgm:pt>
    <dgm:pt modelId="{B3562878-6B2C-4AB3-A9CC-485FA1CE22DF}" type="pres">
      <dgm:prSet presAssocID="{4D5F9314-FB56-4A15-B7AA-94A45B1E53E5}" presName="Name37" presStyleLbl="parChTrans1D3" presStyleIdx="0" presStyleCnt="3"/>
      <dgm:spPr/>
    </dgm:pt>
    <dgm:pt modelId="{5CDA555A-B72B-4EB9-8401-C91A30F9C008}" type="pres">
      <dgm:prSet presAssocID="{7D16D612-C728-44E5-BEEE-C510A795D9A9}" presName="hierRoot2" presStyleCnt="0">
        <dgm:presLayoutVars>
          <dgm:hierBranch val="init"/>
        </dgm:presLayoutVars>
      </dgm:prSet>
      <dgm:spPr/>
    </dgm:pt>
    <dgm:pt modelId="{A04F5EC2-5C0B-459C-B366-421AAFB0083F}" type="pres">
      <dgm:prSet presAssocID="{7D16D612-C728-44E5-BEEE-C510A795D9A9}" presName="rootComposite" presStyleCnt="0"/>
      <dgm:spPr/>
    </dgm:pt>
    <dgm:pt modelId="{5A9DD820-7191-495C-B7B6-425CB6B07267}" type="pres">
      <dgm:prSet presAssocID="{7D16D612-C728-44E5-BEEE-C510A795D9A9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B6703D8-3D1B-446C-AC75-C47BABBF3A7E}" type="pres">
      <dgm:prSet presAssocID="{7D16D612-C728-44E5-BEEE-C510A795D9A9}" presName="rootConnector" presStyleLbl="node3" presStyleIdx="0" presStyleCnt="3"/>
      <dgm:spPr/>
    </dgm:pt>
    <dgm:pt modelId="{5412C107-3345-4081-881C-FD5F6580F57D}" type="pres">
      <dgm:prSet presAssocID="{7D16D612-C728-44E5-BEEE-C510A795D9A9}" presName="hierChild4" presStyleCnt="0"/>
      <dgm:spPr/>
    </dgm:pt>
    <dgm:pt modelId="{870DEC83-7F55-46BA-B2C4-A0ED7599BB4C}" type="pres">
      <dgm:prSet presAssocID="{7D16D612-C728-44E5-BEEE-C510A795D9A9}" presName="hierChild5" presStyleCnt="0"/>
      <dgm:spPr/>
    </dgm:pt>
    <dgm:pt modelId="{0DECD8F7-C484-4FDE-9ABA-ADFF38CE3DE8}" type="pres">
      <dgm:prSet presAssocID="{35377F80-CFF5-4CFA-80CB-5058B6F5775A}" presName="hierChild5" presStyleCnt="0"/>
      <dgm:spPr/>
    </dgm:pt>
    <dgm:pt modelId="{26EF24ED-C5A8-45DA-94EA-BE97EF70FADF}" type="pres">
      <dgm:prSet presAssocID="{4A519821-1519-4F1B-9BD9-777D3B4ADEF3}" presName="Name37" presStyleLbl="parChTrans1D2" presStyleIdx="1" presStyleCnt="3"/>
      <dgm:spPr/>
    </dgm:pt>
    <dgm:pt modelId="{C491CA26-A974-4478-BF76-5691DEC36B73}" type="pres">
      <dgm:prSet presAssocID="{67F3F57B-8128-4694-8E72-C745E7C97985}" presName="hierRoot2" presStyleCnt="0">
        <dgm:presLayoutVars>
          <dgm:hierBranch val="init"/>
        </dgm:presLayoutVars>
      </dgm:prSet>
      <dgm:spPr/>
    </dgm:pt>
    <dgm:pt modelId="{C4042BC4-C8A6-4E91-BF63-ECC5A2AE59C5}" type="pres">
      <dgm:prSet presAssocID="{67F3F57B-8128-4694-8E72-C745E7C97985}" presName="rootComposite" presStyleCnt="0"/>
      <dgm:spPr/>
    </dgm:pt>
    <dgm:pt modelId="{6E50A06E-AD85-4D38-B0EC-97176F7CDF84}" type="pres">
      <dgm:prSet presAssocID="{67F3F57B-8128-4694-8E72-C745E7C97985}" presName="rootText" presStyleLbl="node2" presStyleIdx="1" presStyleCnt="3" custScaleY="37659">
        <dgm:presLayoutVars>
          <dgm:chPref val="3"/>
        </dgm:presLayoutVars>
      </dgm:prSet>
      <dgm:spPr/>
    </dgm:pt>
    <dgm:pt modelId="{7AD530A3-0203-42C1-A092-FADB02244B79}" type="pres">
      <dgm:prSet presAssocID="{67F3F57B-8128-4694-8E72-C745E7C97985}" presName="rootConnector" presStyleLbl="node2" presStyleIdx="1" presStyleCnt="3"/>
      <dgm:spPr/>
    </dgm:pt>
    <dgm:pt modelId="{CA864F3D-3DD6-4CB1-A73F-2A3990BF8391}" type="pres">
      <dgm:prSet presAssocID="{67F3F57B-8128-4694-8E72-C745E7C97985}" presName="hierChild4" presStyleCnt="0"/>
      <dgm:spPr/>
    </dgm:pt>
    <dgm:pt modelId="{623A30B6-501F-43CD-82F7-817E58CFA6B5}" type="pres">
      <dgm:prSet presAssocID="{1C143171-425A-47B5-9631-2FE9D66CF9FC}" presName="Name37" presStyleLbl="parChTrans1D3" presStyleIdx="1" presStyleCnt="3"/>
      <dgm:spPr/>
    </dgm:pt>
    <dgm:pt modelId="{706921C6-55B3-45D7-87A7-413224196923}" type="pres">
      <dgm:prSet presAssocID="{CD5B6614-4680-4F49-9A09-074DEA7A470B}" presName="hierRoot2" presStyleCnt="0">
        <dgm:presLayoutVars>
          <dgm:hierBranch val="init"/>
        </dgm:presLayoutVars>
      </dgm:prSet>
      <dgm:spPr/>
    </dgm:pt>
    <dgm:pt modelId="{F912D755-A4F8-42BE-A20C-1E966173010F}" type="pres">
      <dgm:prSet presAssocID="{CD5B6614-4680-4F49-9A09-074DEA7A470B}" presName="rootComposite" presStyleCnt="0"/>
      <dgm:spPr/>
    </dgm:pt>
    <dgm:pt modelId="{E6B04142-883D-4003-83CC-7DF5A68B4A1A}" type="pres">
      <dgm:prSet presAssocID="{CD5B6614-4680-4F49-9A09-074DEA7A470B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081F47E-D982-450C-9EB3-83869A4E6EAD}" type="pres">
      <dgm:prSet presAssocID="{CD5B6614-4680-4F49-9A09-074DEA7A470B}" presName="rootConnector" presStyleLbl="node3" presStyleIdx="1" presStyleCnt="3"/>
      <dgm:spPr/>
    </dgm:pt>
    <dgm:pt modelId="{BAFF7DEB-751D-48B2-97A7-6C629AA3A34A}" type="pres">
      <dgm:prSet presAssocID="{CD5B6614-4680-4F49-9A09-074DEA7A470B}" presName="hierChild4" presStyleCnt="0"/>
      <dgm:spPr/>
    </dgm:pt>
    <dgm:pt modelId="{6E07781D-8E52-4BE8-99FE-4C0CEABB685F}" type="pres">
      <dgm:prSet presAssocID="{CD5B6614-4680-4F49-9A09-074DEA7A470B}" presName="hierChild5" presStyleCnt="0"/>
      <dgm:spPr/>
    </dgm:pt>
    <dgm:pt modelId="{1D3B5307-614A-4241-846F-B70DF0BA1B4A}" type="pres">
      <dgm:prSet presAssocID="{67F3F57B-8128-4694-8E72-C745E7C97985}" presName="hierChild5" presStyleCnt="0"/>
      <dgm:spPr/>
    </dgm:pt>
    <dgm:pt modelId="{216D4520-B22F-4DA6-B846-CDF04562B2D2}" type="pres">
      <dgm:prSet presAssocID="{E7B13ED2-58EF-4978-A6E7-70101626159A}" presName="Name37" presStyleLbl="parChTrans1D2" presStyleIdx="2" presStyleCnt="3"/>
      <dgm:spPr/>
    </dgm:pt>
    <dgm:pt modelId="{7CF424E2-364D-479A-9D5A-A1A207CC09B8}" type="pres">
      <dgm:prSet presAssocID="{BAFFAA0C-2DD4-476E-B1FD-034C8CD62E21}" presName="hierRoot2" presStyleCnt="0">
        <dgm:presLayoutVars>
          <dgm:hierBranch val="init"/>
        </dgm:presLayoutVars>
      </dgm:prSet>
      <dgm:spPr/>
    </dgm:pt>
    <dgm:pt modelId="{CEEFCCE9-575B-4A5C-A8AC-1065CF3B7B28}" type="pres">
      <dgm:prSet presAssocID="{BAFFAA0C-2DD4-476E-B1FD-034C8CD62E21}" presName="rootComposite" presStyleCnt="0"/>
      <dgm:spPr/>
    </dgm:pt>
    <dgm:pt modelId="{344A6D7F-8137-4830-9074-CF2A3C8B3DA5}" type="pres">
      <dgm:prSet presAssocID="{BAFFAA0C-2DD4-476E-B1FD-034C8CD62E21}" presName="rootText" presStyleLbl="node2" presStyleIdx="2" presStyleCnt="3" custScaleY="37659">
        <dgm:presLayoutVars>
          <dgm:chPref val="3"/>
        </dgm:presLayoutVars>
      </dgm:prSet>
      <dgm:spPr/>
    </dgm:pt>
    <dgm:pt modelId="{8A436ECB-79C4-4E1A-BE6D-D07990D5DDC3}" type="pres">
      <dgm:prSet presAssocID="{BAFFAA0C-2DD4-476E-B1FD-034C8CD62E21}" presName="rootConnector" presStyleLbl="node2" presStyleIdx="2" presStyleCnt="3"/>
      <dgm:spPr/>
    </dgm:pt>
    <dgm:pt modelId="{3D10EB90-0233-47D0-932D-D81AF50C8E84}" type="pres">
      <dgm:prSet presAssocID="{BAFFAA0C-2DD4-476E-B1FD-034C8CD62E21}" presName="hierChild4" presStyleCnt="0"/>
      <dgm:spPr/>
    </dgm:pt>
    <dgm:pt modelId="{0F3EC443-E9E5-4095-8C8A-BACF2DC7EA57}" type="pres">
      <dgm:prSet presAssocID="{66D61E1B-A40A-46A4-8527-0E19AC60E876}" presName="Name37" presStyleLbl="parChTrans1D3" presStyleIdx="2" presStyleCnt="3"/>
      <dgm:spPr/>
    </dgm:pt>
    <dgm:pt modelId="{A95BDC1D-3194-4FE3-810D-40AFC3F848D1}" type="pres">
      <dgm:prSet presAssocID="{494186DB-A992-462C-BD2E-9FB29EBEFF9F}" presName="hierRoot2" presStyleCnt="0">
        <dgm:presLayoutVars>
          <dgm:hierBranch val="init"/>
        </dgm:presLayoutVars>
      </dgm:prSet>
      <dgm:spPr/>
    </dgm:pt>
    <dgm:pt modelId="{6B5486E9-6020-4E20-9F4F-EC9EB147D1B8}" type="pres">
      <dgm:prSet presAssocID="{494186DB-A992-462C-BD2E-9FB29EBEFF9F}" presName="rootComposite" presStyleCnt="0"/>
      <dgm:spPr/>
    </dgm:pt>
    <dgm:pt modelId="{1F96E8C1-EE17-4942-935D-28C053F4404B}" type="pres">
      <dgm:prSet presAssocID="{494186DB-A992-462C-BD2E-9FB29EBEFF9F}" presName="rootText" presStyleLbl="node3" presStyleIdx="2" presStyleCnt="3">
        <dgm:presLayoutVars>
          <dgm:chPref val="3"/>
        </dgm:presLayoutVars>
      </dgm:prSet>
      <dgm:spPr/>
    </dgm:pt>
    <dgm:pt modelId="{01076C3E-E73A-498F-9B0A-AABD34FBD568}" type="pres">
      <dgm:prSet presAssocID="{494186DB-A992-462C-BD2E-9FB29EBEFF9F}" presName="rootConnector" presStyleLbl="node3" presStyleIdx="2" presStyleCnt="3"/>
      <dgm:spPr/>
    </dgm:pt>
    <dgm:pt modelId="{4C15F4E5-E3BF-465F-8865-097030238ED3}" type="pres">
      <dgm:prSet presAssocID="{494186DB-A992-462C-BD2E-9FB29EBEFF9F}" presName="hierChild4" presStyleCnt="0"/>
      <dgm:spPr/>
    </dgm:pt>
    <dgm:pt modelId="{6A98E958-43F2-430E-95BB-E8F54353664F}" type="pres">
      <dgm:prSet presAssocID="{494186DB-A992-462C-BD2E-9FB29EBEFF9F}" presName="hierChild5" presStyleCnt="0"/>
      <dgm:spPr/>
    </dgm:pt>
    <dgm:pt modelId="{A7988131-3DB3-4AE3-9F18-4BCB6547C5BE}" type="pres">
      <dgm:prSet presAssocID="{BAFFAA0C-2DD4-476E-B1FD-034C8CD62E21}" presName="hierChild5" presStyleCnt="0"/>
      <dgm:spPr/>
    </dgm:pt>
    <dgm:pt modelId="{E2C3C5B7-A237-4599-8762-FF3F50FEBC49}" type="pres">
      <dgm:prSet presAssocID="{097C024D-176E-48AE-A3FA-377EC4505B0D}" presName="hierChild3" presStyleCnt="0"/>
      <dgm:spPr/>
    </dgm:pt>
  </dgm:ptLst>
  <dgm:cxnLst>
    <dgm:cxn modelId="{E9BE9CCB-8B46-4EB4-85EC-C35A5FAED942}" type="presOf" srcId="{7D16D612-C728-44E5-BEEE-C510A795D9A9}" destId="{4B6703D8-3D1B-446C-AC75-C47BABBF3A7E}" srcOrd="1" destOrd="0" presId="urn:microsoft.com/office/officeart/2005/8/layout/orgChart1"/>
    <dgm:cxn modelId="{E3296D37-33A8-4186-B99E-401C5AD8F609}" type="presOf" srcId="{CD5B6614-4680-4F49-9A09-074DEA7A470B}" destId="{E6B04142-883D-4003-83CC-7DF5A68B4A1A}" srcOrd="0" destOrd="0" presId="urn:microsoft.com/office/officeart/2005/8/layout/orgChart1"/>
    <dgm:cxn modelId="{D252EF06-29C2-439F-B025-B38ABCAE4775}" type="presOf" srcId="{4A519821-1519-4F1B-9BD9-777D3B4ADEF3}" destId="{26EF24ED-C5A8-45DA-94EA-BE97EF70FADF}" srcOrd="0" destOrd="0" presId="urn:microsoft.com/office/officeart/2005/8/layout/orgChart1"/>
    <dgm:cxn modelId="{944B86BB-336C-4359-9EA7-E2A6674815E5}" type="presOf" srcId="{494186DB-A992-462C-BD2E-9FB29EBEFF9F}" destId="{1F96E8C1-EE17-4942-935D-28C053F4404B}" srcOrd="0" destOrd="0" presId="urn:microsoft.com/office/officeart/2005/8/layout/orgChart1"/>
    <dgm:cxn modelId="{F34961B5-40B7-46F1-ADD5-AC2E94DC6011}" type="presOf" srcId="{494186DB-A992-462C-BD2E-9FB29EBEFF9F}" destId="{01076C3E-E73A-498F-9B0A-AABD34FBD568}" srcOrd="1" destOrd="0" presId="urn:microsoft.com/office/officeart/2005/8/layout/orgChart1"/>
    <dgm:cxn modelId="{7EA9DDA5-852E-4442-9DB2-51ABB8F5BA24}" type="presOf" srcId="{4D5F9314-FB56-4A15-B7AA-94A45B1E53E5}" destId="{B3562878-6B2C-4AB3-A9CC-485FA1CE22DF}" srcOrd="0" destOrd="0" presId="urn:microsoft.com/office/officeart/2005/8/layout/orgChart1"/>
    <dgm:cxn modelId="{34A02395-4239-465A-A310-957F7C6F290B}" type="presOf" srcId="{67F3F57B-8128-4694-8E72-C745E7C97985}" destId="{7AD530A3-0203-42C1-A092-FADB02244B79}" srcOrd="1" destOrd="0" presId="urn:microsoft.com/office/officeart/2005/8/layout/orgChart1"/>
    <dgm:cxn modelId="{9E19329F-CB96-4088-92A4-2C29BDED7451}" type="presOf" srcId="{097C024D-176E-48AE-A3FA-377EC4505B0D}" destId="{B8EC320A-1322-428B-809F-316A7C4FE66F}" srcOrd="0" destOrd="0" presId="urn:microsoft.com/office/officeart/2005/8/layout/orgChart1"/>
    <dgm:cxn modelId="{B0CAC8BA-BD00-4AE1-AA23-C9FD1D85A2AC}" srcId="{097C024D-176E-48AE-A3FA-377EC4505B0D}" destId="{35377F80-CFF5-4CFA-80CB-5058B6F5775A}" srcOrd="0" destOrd="0" parTransId="{A0F68E08-7574-4207-BA26-F257D4609932}" sibTransId="{D08BDFCA-C9F3-44B2-8D0C-BAEF85C98433}"/>
    <dgm:cxn modelId="{80E6FA99-AA88-41C0-B7F3-F1C89177530C}" type="presOf" srcId="{BAFFAA0C-2DD4-476E-B1FD-034C8CD62E21}" destId="{344A6D7F-8137-4830-9074-CF2A3C8B3DA5}" srcOrd="0" destOrd="0" presId="urn:microsoft.com/office/officeart/2005/8/layout/orgChart1"/>
    <dgm:cxn modelId="{FE003B64-AC50-490B-A1A8-FEEB40383466}" type="presOf" srcId="{66D61E1B-A40A-46A4-8527-0E19AC60E876}" destId="{0F3EC443-E9E5-4095-8C8A-BACF2DC7EA57}" srcOrd="0" destOrd="0" presId="urn:microsoft.com/office/officeart/2005/8/layout/orgChart1"/>
    <dgm:cxn modelId="{41282250-78D1-455A-A6DA-277A5C52A604}" srcId="{BAFFAA0C-2DD4-476E-B1FD-034C8CD62E21}" destId="{494186DB-A992-462C-BD2E-9FB29EBEFF9F}" srcOrd="0" destOrd="0" parTransId="{66D61E1B-A40A-46A4-8527-0E19AC60E876}" sibTransId="{06D26551-6EA1-4160-9585-789E6E5E8AB2}"/>
    <dgm:cxn modelId="{279490C0-5AFE-4E3E-87BE-727C89CC8A0D}" type="presOf" srcId="{7D16D612-C728-44E5-BEEE-C510A795D9A9}" destId="{5A9DD820-7191-495C-B7B6-425CB6B07267}" srcOrd="0" destOrd="0" presId="urn:microsoft.com/office/officeart/2005/8/layout/orgChart1"/>
    <dgm:cxn modelId="{C01418B9-915A-49E8-A126-EED21F4F1AF5}" srcId="{35377F80-CFF5-4CFA-80CB-5058B6F5775A}" destId="{7D16D612-C728-44E5-BEEE-C510A795D9A9}" srcOrd="0" destOrd="0" parTransId="{4D5F9314-FB56-4A15-B7AA-94A45B1E53E5}" sibTransId="{E0EF83C1-8990-4DC8-A127-AD402298B42D}"/>
    <dgm:cxn modelId="{02225378-7DA2-43D2-BD1C-B2FDE4DC65F7}" srcId="{8A454646-A459-47AB-B8BB-589CA31F18B7}" destId="{097C024D-176E-48AE-A3FA-377EC4505B0D}" srcOrd="0" destOrd="0" parTransId="{C6660598-332E-4169-8921-959AAB5F326F}" sibTransId="{AB66ACF9-0AB9-470B-94FA-0243D7DCD99A}"/>
    <dgm:cxn modelId="{BF6FAB00-8BCA-4553-8483-883DCFE9A53D}" type="presOf" srcId="{35377F80-CFF5-4CFA-80CB-5058B6F5775A}" destId="{52663564-8F41-4A28-916B-546BB12FDBE9}" srcOrd="0" destOrd="0" presId="urn:microsoft.com/office/officeart/2005/8/layout/orgChart1"/>
    <dgm:cxn modelId="{C8C59413-1635-4720-99E4-CFCAF36C8A2B}" type="presOf" srcId="{A0F68E08-7574-4207-BA26-F257D4609932}" destId="{6900E2AA-4142-4139-AC16-9404139B822F}" srcOrd="0" destOrd="0" presId="urn:microsoft.com/office/officeart/2005/8/layout/orgChart1"/>
    <dgm:cxn modelId="{EC068C1B-6D91-420B-AB0C-97C855D5C266}" type="presOf" srcId="{BAFFAA0C-2DD4-476E-B1FD-034C8CD62E21}" destId="{8A436ECB-79C4-4E1A-BE6D-D07990D5DDC3}" srcOrd="1" destOrd="0" presId="urn:microsoft.com/office/officeart/2005/8/layout/orgChart1"/>
    <dgm:cxn modelId="{A127E99A-5251-44BD-9275-1A63EFF08E7B}" srcId="{097C024D-176E-48AE-A3FA-377EC4505B0D}" destId="{67F3F57B-8128-4694-8E72-C745E7C97985}" srcOrd="1" destOrd="0" parTransId="{4A519821-1519-4F1B-9BD9-777D3B4ADEF3}" sibTransId="{2147B0FF-F994-46CF-B777-D29D79CEA9FB}"/>
    <dgm:cxn modelId="{0B5613FA-D438-4AC8-9E68-02362A0FD279}" type="presOf" srcId="{CD5B6614-4680-4F49-9A09-074DEA7A470B}" destId="{1081F47E-D982-450C-9EB3-83869A4E6EAD}" srcOrd="1" destOrd="0" presId="urn:microsoft.com/office/officeart/2005/8/layout/orgChart1"/>
    <dgm:cxn modelId="{9F179551-8C10-4468-ADDC-4F2842998243}" type="presOf" srcId="{1C143171-425A-47B5-9631-2FE9D66CF9FC}" destId="{623A30B6-501F-43CD-82F7-817E58CFA6B5}" srcOrd="0" destOrd="0" presId="urn:microsoft.com/office/officeart/2005/8/layout/orgChart1"/>
    <dgm:cxn modelId="{9EBC1448-6B8C-45E9-9357-1EC443D83889}" type="presOf" srcId="{097C024D-176E-48AE-A3FA-377EC4505B0D}" destId="{E3D4A349-8771-4AC6-82D6-BF0D1961A32B}" srcOrd="1" destOrd="0" presId="urn:microsoft.com/office/officeart/2005/8/layout/orgChart1"/>
    <dgm:cxn modelId="{1E6C5336-16B2-42B6-BF49-8FACBE22BE4A}" type="presOf" srcId="{67F3F57B-8128-4694-8E72-C745E7C97985}" destId="{6E50A06E-AD85-4D38-B0EC-97176F7CDF84}" srcOrd="0" destOrd="0" presId="urn:microsoft.com/office/officeart/2005/8/layout/orgChart1"/>
    <dgm:cxn modelId="{EB6D874E-F077-44F2-8A8F-CBF2CF5C70FF}" srcId="{67F3F57B-8128-4694-8E72-C745E7C97985}" destId="{CD5B6614-4680-4F49-9A09-074DEA7A470B}" srcOrd="0" destOrd="0" parTransId="{1C143171-425A-47B5-9631-2FE9D66CF9FC}" sibTransId="{A72F1FBA-B93A-48DF-AB9D-15AA092BAE95}"/>
    <dgm:cxn modelId="{9FA3513C-4463-416A-B552-FBE26FEC3209}" type="presOf" srcId="{35377F80-CFF5-4CFA-80CB-5058B6F5775A}" destId="{467A257B-904F-4BFC-878F-CB4D2D1B5A06}" srcOrd="1" destOrd="0" presId="urn:microsoft.com/office/officeart/2005/8/layout/orgChart1"/>
    <dgm:cxn modelId="{4A5BE6E5-CA49-48DA-B04C-05519556C123}" type="presOf" srcId="{E7B13ED2-58EF-4978-A6E7-70101626159A}" destId="{216D4520-B22F-4DA6-B846-CDF04562B2D2}" srcOrd="0" destOrd="0" presId="urn:microsoft.com/office/officeart/2005/8/layout/orgChart1"/>
    <dgm:cxn modelId="{5C075E82-773B-4519-8836-804397BC8C00}" type="presOf" srcId="{8A454646-A459-47AB-B8BB-589CA31F18B7}" destId="{575D49BB-511B-4BDA-8365-00BCB3667191}" srcOrd="0" destOrd="0" presId="urn:microsoft.com/office/officeart/2005/8/layout/orgChart1"/>
    <dgm:cxn modelId="{972545F3-7CC0-41BE-A983-1EAA18BDB72B}" srcId="{097C024D-176E-48AE-A3FA-377EC4505B0D}" destId="{BAFFAA0C-2DD4-476E-B1FD-034C8CD62E21}" srcOrd="2" destOrd="0" parTransId="{E7B13ED2-58EF-4978-A6E7-70101626159A}" sibTransId="{DA66E984-6671-4381-9938-09D7C9C5FD5E}"/>
    <dgm:cxn modelId="{FB580F1A-EE21-4B8A-87C1-C64EA5CCBF98}" type="presParOf" srcId="{575D49BB-511B-4BDA-8365-00BCB3667191}" destId="{537FA793-2F2E-4A9B-926E-121A80951AAD}" srcOrd="0" destOrd="0" presId="urn:microsoft.com/office/officeart/2005/8/layout/orgChart1"/>
    <dgm:cxn modelId="{67DCF168-F135-4AE3-B574-24DBA6F26279}" type="presParOf" srcId="{537FA793-2F2E-4A9B-926E-121A80951AAD}" destId="{E49E8F22-F5FC-4730-9BD8-A5B408DEA898}" srcOrd="0" destOrd="0" presId="urn:microsoft.com/office/officeart/2005/8/layout/orgChart1"/>
    <dgm:cxn modelId="{DB79CBC2-2639-4ED8-9354-2898D4686BF0}" type="presParOf" srcId="{E49E8F22-F5FC-4730-9BD8-A5B408DEA898}" destId="{B8EC320A-1322-428B-809F-316A7C4FE66F}" srcOrd="0" destOrd="0" presId="urn:microsoft.com/office/officeart/2005/8/layout/orgChart1"/>
    <dgm:cxn modelId="{0D2B808C-93EF-4F93-81AC-9394C5B9531B}" type="presParOf" srcId="{E49E8F22-F5FC-4730-9BD8-A5B408DEA898}" destId="{E3D4A349-8771-4AC6-82D6-BF0D1961A32B}" srcOrd="1" destOrd="0" presId="urn:microsoft.com/office/officeart/2005/8/layout/orgChart1"/>
    <dgm:cxn modelId="{AAAF2F0E-5258-497F-89E1-D2886E1B6FA8}" type="presParOf" srcId="{537FA793-2F2E-4A9B-926E-121A80951AAD}" destId="{30140B16-DDD2-436C-8925-592E8B9CEBCF}" srcOrd="1" destOrd="0" presId="urn:microsoft.com/office/officeart/2005/8/layout/orgChart1"/>
    <dgm:cxn modelId="{70FE74C9-6654-44E8-A255-161B61A58251}" type="presParOf" srcId="{30140B16-DDD2-436C-8925-592E8B9CEBCF}" destId="{6900E2AA-4142-4139-AC16-9404139B822F}" srcOrd="0" destOrd="0" presId="urn:microsoft.com/office/officeart/2005/8/layout/orgChart1"/>
    <dgm:cxn modelId="{B312A57A-B7F5-4A5F-979C-1E141C16BC80}" type="presParOf" srcId="{30140B16-DDD2-436C-8925-592E8B9CEBCF}" destId="{81128C7F-19BC-42F6-96AA-8D844C45A4C1}" srcOrd="1" destOrd="0" presId="urn:microsoft.com/office/officeart/2005/8/layout/orgChart1"/>
    <dgm:cxn modelId="{E7C713C9-4EC6-45EA-B207-D4345FFC9F67}" type="presParOf" srcId="{81128C7F-19BC-42F6-96AA-8D844C45A4C1}" destId="{6684F16A-FD42-4832-BF39-D1DAB1F189ED}" srcOrd="0" destOrd="0" presId="urn:microsoft.com/office/officeart/2005/8/layout/orgChart1"/>
    <dgm:cxn modelId="{A3A5E8B7-FDDD-446F-81C7-5336CC8FD331}" type="presParOf" srcId="{6684F16A-FD42-4832-BF39-D1DAB1F189ED}" destId="{52663564-8F41-4A28-916B-546BB12FDBE9}" srcOrd="0" destOrd="0" presId="urn:microsoft.com/office/officeart/2005/8/layout/orgChart1"/>
    <dgm:cxn modelId="{93E4A0FD-DE66-404E-A598-FA703453E210}" type="presParOf" srcId="{6684F16A-FD42-4832-BF39-D1DAB1F189ED}" destId="{467A257B-904F-4BFC-878F-CB4D2D1B5A06}" srcOrd="1" destOrd="0" presId="urn:microsoft.com/office/officeart/2005/8/layout/orgChart1"/>
    <dgm:cxn modelId="{34C0E011-E3EC-4A38-8C2D-91587A247DDA}" type="presParOf" srcId="{81128C7F-19BC-42F6-96AA-8D844C45A4C1}" destId="{191DDB1D-A568-41DC-A214-21653ABE1DF4}" srcOrd="1" destOrd="0" presId="urn:microsoft.com/office/officeart/2005/8/layout/orgChart1"/>
    <dgm:cxn modelId="{B446884E-326D-4593-8381-5FECD17AB9C8}" type="presParOf" srcId="{191DDB1D-A568-41DC-A214-21653ABE1DF4}" destId="{B3562878-6B2C-4AB3-A9CC-485FA1CE22DF}" srcOrd="0" destOrd="0" presId="urn:microsoft.com/office/officeart/2005/8/layout/orgChart1"/>
    <dgm:cxn modelId="{F2460530-34D8-4603-9DC9-FAEE498AE93C}" type="presParOf" srcId="{191DDB1D-A568-41DC-A214-21653ABE1DF4}" destId="{5CDA555A-B72B-4EB9-8401-C91A30F9C008}" srcOrd="1" destOrd="0" presId="urn:microsoft.com/office/officeart/2005/8/layout/orgChart1"/>
    <dgm:cxn modelId="{F8F31279-46A9-42DC-A09D-9C825493C121}" type="presParOf" srcId="{5CDA555A-B72B-4EB9-8401-C91A30F9C008}" destId="{A04F5EC2-5C0B-459C-B366-421AAFB0083F}" srcOrd="0" destOrd="0" presId="urn:microsoft.com/office/officeart/2005/8/layout/orgChart1"/>
    <dgm:cxn modelId="{7B8A8EAB-0B6B-4BD6-AD7D-0AD00BC3D974}" type="presParOf" srcId="{A04F5EC2-5C0B-459C-B366-421AAFB0083F}" destId="{5A9DD820-7191-495C-B7B6-425CB6B07267}" srcOrd="0" destOrd="0" presId="urn:microsoft.com/office/officeart/2005/8/layout/orgChart1"/>
    <dgm:cxn modelId="{FC1ED4D7-5BE6-4181-AD81-4BA4D82DEDE6}" type="presParOf" srcId="{A04F5EC2-5C0B-459C-B366-421AAFB0083F}" destId="{4B6703D8-3D1B-446C-AC75-C47BABBF3A7E}" srcOrd="1" destOrd="0" presId="urn:microsoft.com/office/officeart/2005/8/layout/orgChart1"/>
    <dgm:cxn modelId="{B2F80CE0-87B4-478A-A121-94C5AE6960E1}" type="presParOf" srcId="{5CDA555A-B72B-4EB9-8401-C91A30F9C008}" destId="{5412C107-3345-4081-881C-FD5F6580F57D}" srcOrd="1" destOrd="0" presId="urn:microsoft.com/office/officeart/2005/8/layout/orgChart1"/>
    <dgm:cxn modelId="{CE3B372D-38F7-446B-8B86-8ED43D94B66F}" type="presParOf" srcId="{5CDA555A-B72B-4EB9-8401-C91A30F9C008}" destId="{870DEC83-7F55-46BA-B2C4-A0ED7599BB4C}" srcOrd="2" destOrd="0" presId="urn:microsoft.com/office/officeart/2005/8/layout/orgChart1"/>
    <dgm:cxn modelId="{BA510289-8F30-4618-93EF-5154607B23E7}" type="presParOf" srcId="{81128C7F-19BC-42F6-96AA-8D844C45A4C1}" destId="{0DECD8F7-C484-4FDE-9ABA-ADFF38CE3DE8}" srcOrd="2" destOrd="0" presId="urn:microsoft.com/office/officeart/2005/8/layout/orgChart1"/>
    <dgm:cxn modelId="{1D20BB99-3A16-4D18-A527-243B2005F3F9}" type="presParOf" srcId="{30140B16-DDD2-436C-8925-592E8B9CEBCF}" destId="{26EF24ED-C5A8-45DA-94EA-BE97EF70FADF}" srcOrd="2" destOrd="0" presId="urn:microsoft.com/office/officeart/2005/8/layout/orgChart1"/>
    <dgm:cxn modelId="{111ACA03-BBBD-4CC3-83A0-704950947B8A}" type="presParOf" srcId="{30140B16-DDD2-436C-8925-592E8B9CEBCF}" destId="{C491CA26-A974-4478-BF76-5691DEC36B73}" srcOrd="3" destOrd="0" presId="urn:microsoft.com/office/officeart/2005/8/layout/orgChart1"/>
    <dgm:cxn modelId="{BCCCD105-7EC0-411E-81D5-EF950B7D6CFE}" type="presParOf" srcId="{C491CA26-A974-4478-BF76-5691DEC36B73}" destId="{C4042BC4-C8A6-4E91-BF63-ECC5A2AE59C5}" srcOrd="0" destOrd="0" presId="urn:microsoft.com/office/officeart/2005/8/layout/orgChart1"/>
    <dgm:cxn modelId="{8B53415D-9D3D-4236-AC6D-419CE18FE030}" type="presParOf" srcId="{C4042BC4-C8A6-4E91-BF63-ECC5A2AE59C5}" destId="{6E50A06E-AD85-4D38-B0EC-97176F7CDF84}" srcOrd="0" destOrd="0" presId="urn:microsoft.com/office/officeart/2005/8/layout/orgChart1"/>
    <dgm:cxn modelId="{61D62D5B-D1B2-476E-B128-5E70E0F713F8}" type="presParOf" srcId="{C4042BC4-C8A6-4E91-BF63-ECC5A2AE59C5}" destId="{7AD530A3-0203-42C1-A092-FADB02244B79}" srcOrd="1" destOrd="0" presId="urn:microsoft.com/office/officeart/2005/8/layout/orgChart1"/>
    <dgm:cxn modelId="{82335A79-FB89-474B-AD91-F46EB7A12F8F}" type="presParOf" srcId="{C491CA26-A974-4478-BF76-5691DEC36B73}" destId="{CA864F3D-3DD6-4CB1-A73F-2A3990BF8391}" srcOrd="1" destOrd="0" presId="urn:microsoft.com/office/officeart/2005/8/layout/orgChart1"/>
    <dgm:cxn modelId="{A6A83368-15D6-4642-BB63-92BB262DEB29}" type="presParOf" srcId="{CA864F3D-3DD6-4CB1-A73F-2A3990BF8391}" destId="{623A30B6-501F-43CD-82F7-817E58CFA6B5}" srcOrd="0" destOrd="0" presId="urn:microsoft.com/office/officeart/2005/8/layout/orgChart1"/>
    <dgm:cxn modelId="{3164B6BC-EBCE-446B-A6C5-F7763999616D}" type="presParOf" srcId="{CA864F3D-3DD6-4CB1-A73F-2A3990BF8391}" destId="{706921C6-55B3-45D7-87A7-413224196923}" srcOrd="1" destOrd="0" presId="urn:microsoft.com/office/officeart/2005/8/layout/orgChart1"/>
    <dgm:cxn modelId="{87919D7D-3382-4E9A-9007-D00E72511433}" type="presParOf" srcId="{706921C6-55B3-45D7-87A7-413224196923}" destId="{F912D755-A4F8-42BE-A20C-1E966173010F}" srcOrd="0" destOrd="0" presId="urn:microsoft.com/office/officeart/2005/8/layout/orgChart1"/>
    <dgm:cxn modelId="{E51C11CF-A512-499F-A7F9-7096AF75399D}" type="presParOf" srcId="{F912D755-A4F8-42BE-A20C-1E966173010F}" destId="{E6B04142-883D-4003-83CC-7DF5A68B4A1A}" srcOrd="0" destOrd="0" presId="urn:microsoft.com/office/officeart/2005/8/layout/orgChart1"/>
    <dgm:cxn modelId="{A3967A0D-EACA-473E-B050-0D60C2A79E58}" type="presParOf" srcId="{F912D755-A4F8-42BE-A20C-1E966173010F}" destId="{1081F47E-D982-450C-9EB3-83869A4E6EAD}" srcOrd="1" destOrd="0" presId="urn:microsoft.com/office/officeart/2005/8/layout/orgChart1"/>
    <dgm:cxn modelId="{DC4AFA89-CA3A-405B-A718-7E79A1B323EC}" type="presParOf" srcId="{706921C6-55B3-45D7-87A7-413224196923}" destId="{BAFF7DEB-751D-48B2-97A7-6C629AA3A34A}" srcOrd="1" destOrd="0" presId="urn:microsoft.com/office/officeart/2005/8/layout/orgChart1"/>
    <dgm:cxn modelId="{DBA5CEFD-403D-4BE7-AB3F-7DC876A5522C}" type="presParOf" srcId="{706921C6-55B3-45D7-87A7-413224196923}" destId="{6E07781D-8E52-4BE8-99FE-4C0CEABB685F}" srcOrd="2" destOrd="0" presId="urn:microsoft.com/office/officeart/2005/8/layout/orgChart1"/>
    <dgm:cxn modelId="{C2BFA4A1-13BF-4944-98EC-19C1045D7CF1}" type="presParOf" srcId="{C491CA26-A974-4478-BF76-5691DEC36B73}" destId="{1D3B5307-614A-4241-846F-B70DF0BA1B4A}" srcOrd="2" destOrd="0" presId="urn:microsoft.com/office/officeart/2005/8/layout/orgChart1"/>
    <dgm:cxn modelId="{6A290CED-36C5-4E84-835B-187F6CA8FE0B}" type="presParOf" srcId="{30140B16-DDD2-436C-8925-592E8B9CEBCF}" destId="{216D4520-B22F-4DA6-B846-CDF04562B2D2}" srcOrd="4" destOrd="0" presId="urn:microsoft.com/office/officeart/2005/8/layout/orgChart1"/>
    <dgm:cxn modelId="{9F04F3DB-3DA1-4712-BCDF-FB4F4C77B302}" type="presParOf" srcId="{30140B16-DDD2-436C-8925-592E8B9CEBCF}" destId="{7CF424E2-364D-479A-9D5A-A1A207CC09B8}" srcOrd="5" destOrd="0" presId="urn:microsoft.com/office/officeart/2005/8/layout/orgChart1"/>
    <dgm:cxn modelId="{74DB9DA4-DAD0-4DAD-ACF0-70A533452C9A}" type="presParOf" srcId="{7CF424E2-364D-479A-9D5A-A1A207CC09B8}" destId="{CEEFCCE9-575B-4A5C-A8AC-1065CF3B7B28}" srcOrd="0" destOrd="0" presId="urn:microsoft.com/office/officeart/2005/8/layout/orgChart1"/>
    <dgm:cxn modelId="{F67FAE2B-E82F-48BC-B992-F909E22051BA}" type="presParOf" srcId="{CEEFCCE9-575B-4A5C-A8AC-1065CF3B7B28}" destId="{344A6D7F-8137-4830-9074-CF2A3C8B3DA5}" srcOrd="0" destOrd="0" presId="urn:microsoft.com/office/officeart/2005/8/layout/orgChart1"/>
    <dgm:cxn modelId="{1C49B646-C704-4F69-B989-314ACD1EFBE8}" type="presParOf" srcId="{CEEFCCE9-575B-4A5C-A8AC-1065CF3B7B28}" destId="{8A436ECB-79C4-4E1A-BE6D-D07990D5DDC3}" srcOrd="1" destOrd="0" presId="urn:microsoft.com/office/officeart/2005/8/layout/orgChart1"/>
    <dgm:cxn modelId="{1D560BBD-FDBD-4EFA-A700-B56904CFDE20}" type="presParOf" srcId="{7CF424E2-364D-479A-9D5A-A1A207CC09B8}" destId="{3D10EB90-0233-47D0-932D-D81AF50C8E84}" srcOrd="1" destOrd="0" presId="urn:microsoft.com/office/officeart/2005/8/layout/orgChart1"/>
    <dgm:cxn modelId="{EFA6FE96-7832-4660-87B4-CB81AA84ACFE}" type="presParOf" srcId="{3D10EB90-0233-47D0-932D-D81AF50C8E84}" destId="{0F3EC443-E9E5-4095-8C8A-BACF2DC7EA57}" srcOrd="0" destOrd="0" presId="urn:microsoft.com/office/officeart/2005/8/layout/orgChart1"/>
    <dgm:cxn modelId="{67A16A2E-9357-422E-BA2C-F068E6A1663B}" type="presParOf" srcId="{3D10EB90-0233-47D0-932D-D81AF50C8E84}" destId="{A95BDC1D-3194-4FE3-810D-40AFC3F848D1}" srcOrd="1" destOrd="0" presId="urn:microsoft.com/office/officeart/2005/8/layout/orgChart1"/>
    <dgm:cxn modelId="{FC35B6A4-0BF0-418E-9A4E-45189ECA2E02}" type="presParOf" srcId="{A95BDC1D-3194-4FE3-810D-40AFC3F848D1}" destId="{6B5486E9-6020-4E20-9F4F-EC9EB147D1B8}" srcOrd="0" destOrd="0" presId="urn:microsoft.com/office/officeart/2005/8/layout/orgChart1"/>
    <dgm:cxn modelId="{75BEDE60-5A6D-4265-A538-AB70821AAF7B}" type="presParOf" srcId="{6B5486E9-6020-4E20-9F4F-EC9EB147D1B8}" destId="{1F96E8C1-EE17-4942-935D-28C053F4404B}" srcOrd="0" destOrd="0" presId="urn:microsoft.com/office/officeart/2005/8/layout/orgChart1"/>
    <dgm:cxn modelId="{E05773EF-6745-4D9B-8B65-7ADC72CCEB59}" type="presParOf" srcId="{6B5486E9-6020-4E20-9F4F-EC9EB147D1B8}" destId="{01076C3E-E73A-498F-9B0A-AABD34FBD568}" srcOrd="1" destOrd="0" presId="urn:microsoft.com/office/officeart/2005/8/layout/orgChart1"/>
    <dgm:cxn modelId="{A21D49C0-79BA-47AC-A6A4-216DC261D928}" type="presParOf" srcId="{A95BDC1D-3194-4FE3-810D-40AFC3F848D1}" destId="{4C15F4E5-E3BF-465F-8865-097030238ED3}" srcOrd="1" destOrd="0" presId="urn:microsoft.com/office/officeart/2005/8/layout/orgChart1"/>
    <dgm:cxn modelId="{A26EE7A6-0066-4158-A34B-42B59DBCDF3F}" type="presParOf" srcId="{A95BDC1D-3194-4FE3-810D-40AFC3F848D1}" destId="{6A98E958-43F2-430E-95BB-E8F54353664F}" srcOrd="2" destOrd="0" presId="urn:microsoft.com/office/officeart/2005/8/layout/orgChart1"/>
    <dgm:cxn modelId="{3204345F-DF42-4898-BED9-AD3A6DA0491E}" type="presParOf" srcId="{7CF424E2-364D-479A-9D5A-A1A207CC09B8}" destId="{A7988131-3DB3-4AE3-9F18-4BCB6547C5BE}" srcOrd="2" destOrd="0" presId="urn:microsoft.com/office/officeart/2005/8/layout/orgChart1"/>
    <dgm:cxn modelId="{1FF93D47-305E-40E8-BD17-AF1EF4E10EAB}" type="presParOf" srcId="{537FA793-2F2E-4A9B-926E-121A80951AAD}" destId="{E2C3C5B7-A237-4599-8762-FF3F50FEBC49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166C8-5B0D-4E49-AF47-A25E468796B1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10DA4D-1D67-4E63-9785-35CBC8BE1F6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0DA4D-1D67-4E63-9785-35CBC8BE1F6E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97C5-E1B1-4874-9B7F-DB4F9620DD2E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17F7-18CB-462B-AE4A-DA26FBC63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97C5-E1B1-4874-9B7F-DB4F9620DD2E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17F7-18CB-462B-AE4A-DA26FBC63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97C5-E1B1-4874-9B7F-DB4F9620DD2E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17F7-18CB-462B-AE4A-DA26FBC63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97C5-E1B1-4874-9B7F-DB4F9620DD2E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17F7-18CB-462B-AE4A-DA26FBC63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97C5-E1B1-4874-9B7F-DB4F9620DD2E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17F7-18CB-462B-AE4A-DA26FBC63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97C5-E1B1-4874-9B7F-DB4F9620DD2E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17F7-18CB-462B-AE4A-DA26FBC63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97C5-E1B1-4874-9B7F-DB4F9620DD2E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17F7-18CB-462B-AE4A-DA26FBC63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97C5-E1B1-4874-9B7F-DB4F9620DD2E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17F7-18CB-462B-AE4A-DA26FBC63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97C5-E1B1-4874-9B7F-DB4F9620DD2E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17F7-18CB-462B-AE4A-DA26FBC63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97C5-E1B1-4874-9B7F-DB4F9620DD2E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17F7-18CB-462B-AE4A-DA26FBC63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E97C5-E1B1-4874-9B7F-DB4F9620DD2E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17F7-18CB-462B-AE4A-DA26FBC639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E97C5-E1B1-4874-9B7F-DB4F9620DD2E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D17F7-18CB-462B-AE4A-DA26FBC6399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2643182"/>
            <a:ext cx="845513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7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Мінеральні добрива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0" y="214290"/>
          <a:ext cx="8929718" cy="5246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Азотні</a:t>
            </a:r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добрива</a:t>
            </a:r>
            <a:endParaRPr lang="ru-RU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000108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Добрива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містять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поживний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елемент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Нітроген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називаються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азотними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192880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Внесення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азотних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добрив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сприяє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нормальному росту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підвищує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врожайність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Рослини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засвоюють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Нітроген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ґрунту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сполук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Н3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нітрат-іона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 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3143248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азотних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добрив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відносять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Селітри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нітрати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калію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натрію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амонію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кальцію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Font typeface="Arial" pitchFamily="34" charset="0"/>
              <a:buChar char="•"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Солі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амонію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рідкий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амоніак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амоніачна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вода,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сечовина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карбамід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pic>
        <p:nvPicPr>
          <p:cNvPr id="13314" name="Picture 2" descr="http://freemarket.kiev.ua/images_message/426/110947/370175/2465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794" y="3333725"/>
            <a:ext cx="2643206" cy="3524275"/>
          </a:xfrm>
          <a:prstGeom prst="rect">
            <a:avLst/>
          </a:prstGeom>
          <a:noFill/>
        </p:spPr>
      </p:pic>
      <p:pic>
        <p:nvPicPr>
          <p:cNvPr id="13316" name="Picture 4" descr="http://www.ru.all.biz/img/ru/catalog/1689966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5063052"/>
            <a:ext cx="2071702" cy="1794948"/>
          </a:xfrm>
          <a:prstGeom prst="rect">
            <a:avLst/>
          </a:prstGeom>
          <a:noFill/>
        </p:spPr>
      </p:pic>
      <p:pic>
        <p:nvPicPr>
          <p:cNvPr id="13318" name="Picture 6" descr="Urea-3D-ball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3357562"/>
            <a:ext cx="2156619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Фосфорні</a:t>
            </a:r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добрива</a:t>
            </a:r>
            <a:endParaRPr lang="ru-RU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071546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Фосфор — один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важливіших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елементів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живих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організмів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1428736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Без фосфору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неможливо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утворення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хлорофілу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засвоєння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рослинами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вуглекислого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газу.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Внесення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фосфатних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добрив у грунт не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підвищує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врожай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покращує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graphicFrame>
        <p:nvGraphicFramePr>
          <p:cNvPr id="7" name="Схема 6"/>
          <p:cNvGraphicFramePr/>
          <p:nvPr/>
        </p:nvGraphicFramePr>
        <p:xfrm>
          <a:off x="0" y="2928934"/>
          <a:ext cx="9144000" cy="3929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071546"/>
            <a:ext cx="48577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Рослини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вбирають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ґрунту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калій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накопичується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молодих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пагонах.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нестачі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знижується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інтенсивність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фотосинтезу.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Калійні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добрива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підвищують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врожайність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Калій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ґрунті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знаходиться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недоступних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формах.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Потреби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сільського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калійних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добривах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великі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усі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калійні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добрива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містять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іони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хлору,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натрію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магнію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впливають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ріст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Калійні</a:t>
            </a:r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добрива</a:t>
            </a:r>
            <a:endParaRPr lang="ru-RU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11266" name="Picture 2" descr="http://valagro.com.ua/wp-content/uploads/2012/03/Ka2SO4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75" y="1143000"/>
            <a:ext cx="3857625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88"/>
          <p:cNvGraphicFramePr>
            <a:graphicFrameLocks/>
          </p:cNvGraphicFramePr>
          <p:nvPr/>
        </p:nvGraphicFramePr>
        <p:xfrm>
          <a:off x="0" y="1006047"/>
          <a:ext cx="9144000" cy="5851953"/>
        </p:xfrm>
        <a:graphic>
          <a:graphicData uri="http://schemas.openxmlformats.org/drawingml/2006/table">
            <a:tbl>
              <a:tblPr/>
              <a:tblGrid>
                <a:gridCol w="2454729"/>
                <a:gridCol w="4064000"/>
                <a:gridCol w="2625271"/>
              </a:tblGrid>
              <a:tr h="6856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Група добрив</a:t>
                      </a:r>
                    </a:p>
                  </a:txBody>
                  <a:tcPr marT="45711" marB="4571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Вплив поживного елемента на рослину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Приклади добрив (формула, назва)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00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Нітратні добрива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Стимулюють ріст та збільшення зеленої маси рослин (стебла, листя). Важливі у весняний період. 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СО(NH</a:t>
                      </a:r>
                      <a:r>
                        <a:rPr kumimoji="0" lang="uk-UA" sz="1500" b="1" i="0" u="none" strike="noStrike" cap="none" normalizeH="0" baseline="-160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)- сечовина;  NH</a:t>
                      </a:r>
                      <a:r>
                        <a:rPr kumimoji="0" lang="uk-UA" sz="1500" b="1" i="0" u="none" strike="noStrike" cap="none" normalizeH="0" baseline="-160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NO</a:t>
                      </a:r>
                      <a:r>
                        <a:rPr kumimoji="0" lang="uk-UA" sz="1500" b="1" i="0" u="none" strike="noStrike" cap="none" normalizeH="0" baseline="-160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 – амоніачна селітра;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(NH</a:t>
                      </a:r>
                      <a:r>
                        <a:rPr kumimoji="0" lang="uk-UA" sz="1500" b="1" i="0" u="none" strike="noStrike" cap="none" normalizeH="0" baseline="-160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)</a:t>
                      </a:r>
                      <a:r>
                        <a:rPr kumimoji="0" lang="uk-UA" sz="1500" b="1" i="0" u="none" strike="noStrike" cap="none" normalizeH="0" baseline="-160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SO</a:t>
                      </a:r>
                      <a:r>
                        <a:rPr kumimoji="0" lang="uk-UA" sz="1500" b="1" i="0" u="none" strike="noStrike" cap="none" normalizeH="0" baseline="-160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 – сульфат амонію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4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Фосфатні добрива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Необхідні для росту репродуктивних органів (квіток, плодів). 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Са</a:t>
                      </a: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(Н</a:t>
                      </a:r>
                      <a:r>
                        <a:rPr kumimoji="0" lang="uk-UA" sz="1500" b="1" i="0" u="none" strike="noStrike" cap="none" normalizeH="0" baseline="-160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РО4)</a:t>
                      </a:r>
                      <a:r>
                        <a:rPr kumimoji="0" lang="uk-UA" sz="1500" b="1" i="0" u="none" strike="noStrike" cap="none" normalizeH="0" baseline="-160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 – подвійний суперфосфат;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СаНРО</a:t>
                      </a:r>
                      <a:r>
                        <a:rPr kumimoji="0" lang="uk-UA" sz="1500" b="1" i="0" u="none" strike="noStrike" cap="none" normalizeH="0" baseline="-160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* 2Н</a:t>
                      </a:r>
                      <a:r>
                        <a:rPr kumimoji="0" lang="uk-UA" sz="1500" b="1" i="0" u="none" strike="noStrike" cap="none" normalizeH="0" baseline="-160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О – преципітат;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Са</a:t>
                      </a: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(Н</a:t>
                      </a:r>
                      <a:r>
                        <a:rPr kumimoji="0" lang="uk-UA" sz="1500" b="1" i="0" u="none" strike="noStrike" cap="none" normalizeH="0" baseline="-160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РО</a:t>
                      </a:r>
                      <a:r>
                        <a:rPr kumimoji="0" lang="uk-UA" sz="1500" b="1" i="0" u="none" strike="noStrike" cap="none" normalizeH="0" baseline="-160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)</a:t>
                      </a:r>
                      <a:r>
                        <a:rPr kumimoji="0" lang="uk-UA" sz="1500" b="1" i="0" u="none" strike="noStrike" cap="none" normalizeH="0" baseline="-160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 + </a:t>
                      </a:r>
                      <a:r>
                        <a:rPr kumimoji="0" lang="uk-UA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Са</a:t>
                      </a: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 SO</a:t>
                      </a:r>
                      <a:r>
                        <a:rPr kumimoji="0" lang="uk-UA" sz="1500" b="1" i="0" u="none" strike="noStrike" cap="none" normalizeH="0" baseline="-160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 – простий суперфосфат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85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Калійні добрива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Прискорюють фотосинтез, сприяють накопиченню вуглеводів, укріплюють стебла злакових рослин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Зола (К</a:t>
                      </a:r>
                      <a:r>
                        <a:rPr kumimoji="0" lang="uk-UA" sz="1500" b="1" i="0" u="none" strike="noStrike" cap="none" normalizeH="0" baseline="-160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СО</a:t>
                      </a:r>
                      <a:r>
                        <a:rPr kumimoji="0" lang="uk-UA" sz="1500" b="1" i="0" u="none" strike="noStrike" cap="none" normalizeH="0" baseline="-160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КCl</a:t>
                      </a: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*</a:t>
                      </a:r>
                      <a:r>
                        <a:rPr kumimoji="0" lang="uk-UA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NaCl</a:t>
                      </a: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 – сильвініт;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К</a:t>
                      </a:r>
                      <a:r>
                        <a:rPr kumimoji="0" lang="uk-UA" sz="1500" b="1" i="0" u="none" strike="noStrike" cap="none" normalizeH="0" baseline="-160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SO</a:t>
                      </a:r>
                      <a:r>
                        <a:rPr kumimoji="0" lang="uk-UA" sz="1500" b="1" i="0" u="none" strike="noStrike" cap="none" normalizeH="0" baseline="-160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 – сульфат калію.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Мікродобрива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Сприяють синтезу цукру, білків, крохмалю, вітамінів, нуклеїнових кислот, ферментів. Сu – сприяє росту рослин на бідних ґрунтах, підвищує стійкість до посухи, холоду. Fe – бере участь у синтезі хлорофілу.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У складі мінеральних комплексів. 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"/>
          <p:cNvSpPr txBox="1">
            <a:spLocks noRot="1" noChangeArrowheads="1"/>
          </p:cNvSpPr>
          <p:nvPr/>
        </p:nvSpPr>
        <p:spPr>
          <a:xfrm>
            <a:off x="357158" y="-142900"/>
            <a:ext cx="82296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Вплив добрив на рослину</a:t>
            </a: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282</Words>
  <Application>Microsoft Office PowerPoint</Application>
  <PresentationFormat>Экран (4:3)</PresentationFormat>
  <Paragraphs>50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Alexandr</dc:creator>
  <cp:lastModifiedBy>Alexandr</cp:lastModifiedBy>
  <cp:revision>5</cp:revision>
  <dcterms:created xsi:type="dcterms:W3CDTF">2015-02-05T17:28:03Z</dcterms:created>
  <dcterms:modified xsi:type="dcterms:W3CDTF">2015-02-05T18:13:20Z</dcterms:modified>
</cp:coreProperties>
</file>