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6" r:id="rId4"/>
    <p:sldId id="259" r:id="rId5"/>
    <p:sldId id="258" r:id="rId6"/>
    <p:sldId id="260" r:id="rId7"/>
    <p:sldId id="264" r:id="rId8"/>
    <p:sldId id="261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err="1" smtClean="0"/>
              <a:t>Елементнийний</a:t>
            </a:r>
            <a:r>
              <a:rPr lang="uk-UA" dirty="0" smtClean="0"/>
              <a:t> </a:t>
            </a:r>
            <a:r>
              <a:rPr lang="uk-UA" dirty="0"/>
              <a:t>склад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Хімічний склад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Вуглець 80-88%</c:v>
                </c:pt>
                <c:pt idx="1">
                  <c:v>Водень 11-14,5%</c:v>
                </c:pt>
                <c:pt idx="2">
                  <c:v>Кисень 0,05-0,7%</c:v>
                </c:pt>
                <c:pt idx="3">
                  <c:v>Азот 0,01-6%</c:v>
                </c:pt>
                <c:pt idx="4">
                  <c:v>Сірка 0,01-5%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2.2000000000000002</c:v>
                </c:pt>
                <c:pt idx="2">
                  <c:v>0.3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C2AF-B926-405D-AB9F-B1E411313FB1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1093-7C42-4FF5-85D9-31C8D23010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8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A1093-7C42-4FF5-85D9-31C8D23010C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50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9CFE057-9B3F-4145-9324-099FF82D2B4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00FF1D3-C64A-4B5C-9A66-31E895C8B97D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Хімічна природа і утворення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229600" cy="2160240"/>
          </a:xfrm>
        </p:spPr>
        <p:txBody>
          <a:bodyPr>
            <a:noAutofit/>
          </a:bodyPr>
          <a:lstStyle/>
          <a:p>
            <a:r>
              <a:rPr lang="uk-UA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Нафта</a:t>
            </a:r>
            <a:r>
              <a:rPr lang="uk-UA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uk-UA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vkurse.ua/i/2011-02/uzhe-ne-spasa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9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press.ua/media/gallery/full/8/6/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9" y="548680"/>
            <a:ext cx="92350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900igr.net/datai/ekonomika/Nafta/0035-052-Ekologchn-problemi-vikoristannja-naftoproduk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7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432425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52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айл:Boryslaw 1920 post 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0" y="710774"/>
            <a:ext cx="8755422" cy="54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9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thumb/4/45/Gusher_Okemah_OK_1922.jpg/410px-Gusher_Okemah_OK_1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94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6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giprokoks.com/data/uploads/userfiles/image/DSC03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63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press.ua/media/gallery/full/0/0/000_mvd1494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64178" cy="60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4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Файл:Erdöl Bohrtu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54768"/>
            <a:ext cx="496567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3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tsn.ua/media/images2/original/May2010/229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40"/>
            <a:ext cx="97210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5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Файл:Oil 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212</TotalTime>
  <Words>8</Words>
  <Application>Microsoft Office PowerPoint</Application>
  <PresentationFormat>Экран (4:3)</PresentationFormat>
  <Paragraphs>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Нафта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12</cp:revision>
  <dcterms:created xsi:type="dcterms:W3CDTF">2013-11-16T15:15:06Z</dcterms:created>
  <dcterms:modified xsi:type="dcterms:W3CDTF">2013-11-17T12:50:06Z</dcterms:modified>
</cp:coreProperties>
</file>