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7" r:id="rId1"/>
    <p:sldMasterId id="2147483708" r:id="rId2"/>
    <p:sldMasterId id="2147483709" r:id="rId3"/>
    <p:sldMasterId id="2147483710" r:id="rId4"/>
    <p:sldMasterId id="2147483711" r:id="rId5"/>
    <p:sldMasterId id="2147483712" r:id="rId6"/>
    <p:sldMasterId id="2147483713" r:id="rId7"/>
  </p:sldMasterIdLst>
  <p:notesMasterIdLst>
    <p:notesMasterId r:id="rId20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8" r:id="rId18"/>
    <p:sldId id="269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EAE105FD-4E4B-4113-9AEA-6E4904F1D31F}">
  <a:tblStyle styleId="{EAE105FD-4E4B-4113-9AEA-6E4904F1D31F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73" name="Shape 3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07" name="Shape 4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13" name="Shape 4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19" name="Shape 4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30" name="Shape 4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Shape 4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43" name="Shape 44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 rot="5400000">
            <a:off x="4871243" y="2121693"/>
            <a:ext cx="5851525" cy="2097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 rot="5400000">
            <a:off x="600869" y="100805"/>
            <a:ext cx="5851525" cy="61388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4" cy="1431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8007350" cy="419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 rot="5400000">
            <a:off x="4788694" y="2232818"/>
            <a:ext cx="5853111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 rot="5400000">
            <a:off x="826294" y="365918"/>
            <a:ext cx="5853111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4765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12725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80975" algn="l" rtl="0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535237" y="-20637"/>
            <a:ext cx="4530724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4765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12725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80975" algn="l" rtl="0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3809999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4876800" y="1600200"/>
            <a:ext cx="3809999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4" cy="1431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 rot="5400000">
            <a:off x="2746374" y="-3175"/>
            <a:ext cx="4190999" cy="80073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4765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12725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80975" algn="l" rtl="0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 rot="5400000">
            <a:off x="4752975" y="1857375"/>
            <a:ext cx="5333999" cy="1924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 rot="5400000">
            <a:off x="828674" y="9524"/>
            <a:ext cx="5333999" cy="5619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 rot="5400000">
            <a:off x="2705100" y="-190499"/>
            <a:ext cx="3657600" cy="7696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Comic Sans MS"/>
              <a:buNone/>
              <a:defRPr sz="32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indent="0" algn="l" rtl="0">
              <a:buClr>
                <a:schemeClr val="dk1"/>
              </a:buClr>
              <a:buFont typeface="Comic Sans MS"/>
              <a:buNone/>
              <a:defRPr sz="2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indent="0" algn="l" rtl="0">
              <a:buClr>
                <a:schemeClr val="dk1"/>
              </a:buClr>
              <a:buFont typeface="Comic Sans MS"/>
              <a:buNone/>
              <a:defRPr sz="2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indent="0" algn="l" rtl="0">
              <a:buClr>
                <a:schemeClr val="dk1"/>
              </a:buClr>
              <a:buFont typeface="Comic Sans MS"/>
              <a:buNone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indent="0" algn="l" rtl="0">
              <a:buClr>
                <a:schemeClr val="dk1"/>
              </a:buClr>
              <a:buFont typeface="Comic Sans MS"/>
              <a:buNone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indent="0" algn="l" rtl="0">
              <a:buClr>
                <a:schemeClr val="dk1"/>
              </a:buClr>
              <a:buFont typeface="Comic Sans MS"/>
              <a:buNone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indent="0" algn="l" rtl="0">
              <a:buClr>
                <a:schemeClr val="dk1"/>
              </a:buClr>
              <a:buFont typeface="Comic Sans MS"/>
              <a:buNone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indent="0" algn="l" rtl="0">
              <a:buClr>
                <a:schemeClr val="dk1"/>
              </a:buClr>
              <a:buFont typeface="Comic Sans MS"/>
              <a:buNone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indent="0" algn="l" rtl="0">
              <a:buClr>
                <a:schemeClr val="dk1"/>
              </a:buClr>
              <a:buFont typeface="Comic Sans MS"/>
              <a:buNone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omic Sans MS"/>
              <a:buNone/>
              <a:defRPr sz="1400"/>
            </a:lvl1pPr>
            <a:lvl2pPr marL="457200" indent="0" rtl="0">
              <a:buFont typeface="Comic Sans MS"/>
              <a:buNone/>
              <a:defRPr sz="1200"/>
            </a:lvl2pPr>
            <a:lvl3pPr marL="914400" indent="0" rtl="0">
              <a:buFont typeface="Comic Sans MS"/>
              <a:buNone/>
              <a:defRPr sz="1000"/>
            </a:lvl3pPr>
            <a:lvl4pPr marL="1371600" indent="0" rtl="0">
              <a:buFont typeface="Comic Sans MS"/>
              <a:buNone/>
              <a:defRPr sz="900"/>
            </a:lvl4pPr>
            <a:lvl5pPr marL="1828800" indent="0" rtl="0">
              <a:buFont typeface="Comic Sans MS"/>
              <a:buNone/>
              <a:defRPr sz="900"/>
            </a:lvl5pPr>
            <a:lvl6pPr marL="2286000" indent="0" rtl="0">
              <a:buFont typeface="Comic Sans MS"/>
              <a:buNone/>
              <a:defRPr sz="900"/>
            </a:lvl6pPr>
            <a:lvl7pPr marL="2743200" indent="0" rtl="0">
              <a:buFont typeface="Comic Sans MS"/>
              <a:buNone/>
              <a:defRPr sz="900"/>
            </a:lvl7pPr>
            <a:lvl8pPr marL="3200400" indent="0" rtl="0">
              <a:buFont typeface="Comic Sans MS"/>
              <a:buNone/>
              <a:defRPr sz="900"/>
            </a:lvl8pPr>
            <a:lvl9pPr marL="3657600" indent="0" rtl="0">
              <a:buFont typeface="Comic Sans MS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162" name="Shape 16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omic Sans MS"/>
              <a:buNone/>
              <a:defRPr sz="1400"/>
            </a:lvl1pPr>
            <a:lvl2pPr marL="457200" indent="0" rtl="0">
              <a:buFont typeface="Comic Sans MS"/>
              <a:buNone/>
              <a:defRPr sz="1200"/>
            </a:lvl2pPr>
            <a:lvl3pPr marL="914400" indent="0" rtl="0">
              <a:buFont typeface="Comic Sans MS"/>
              <a:buNone/>
              <a:defRPr sz="1000"/>
            </a:lvl3pPr>
            <a:lvl4pPr marL="1371600" indent="0" rtl="0">
              <a:buFont typeface="Comic Sans MS"/>
              <a:buNone/>
              <a:defRPr sz="900"/>
            </a:lvl4pPr>
            <a:lvl5pPr marL="1828800" indent="0" rtl="0">
              <a:buFont typeface="Comic Sans MS"/>
              <a:buNone/>
              <a:defRPr sz="900"/>
            </a:lvl5pPr>
            <a:lvl6pPr marL="2286000" indent="0" rtl="0">
              <a:buFont typeface="Comic Sans MS"/>
              <a:buNone/>
              <a:defRPr sz="900"/>
            </a:lvl6pPr>
            <a:lvl7pPr marL="2743200" indent="0" rtl="0">
              <a:buFont typeface="Comic Sans MS"/>
              <a:buNone/>
              <a:defRPr sz="900"/>
            </a:lvl7pPr>
            <a:lvl8pPr marL="3200400" indent="0" rtl="0">
              <a:buFont typeface="Comic Sans MS"/>
              <a:buNone/>
              <a:defRPr sz="900"/>
            </a:lvl8pPr>
            <a:lvl9pPr marL="3657600" indent="0" rtl="0">
              <a:buFont typeface="Comic Sans MS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omic Sans MS"/>
              <a:buNone/>
              <a:defRPr sz="2400" b="1"/>
            </a:lvl1pPr>
            <a:lvl2pPr marL="457200" indent="0" rtl="0">
              <a:buFont typeface="Comic Sans MS"/>
              <a:buNone/>
              <a:defRPr sz="2000" b="1"/>
            </a:lvl2pPr>
            <a:lvl3pPr marL="914400" indent="0" rtl="0">
              <a:buFont typeface="Comic Sans MS"/>
              <a:buNone/>
              <a:defRPr sz="1800" b="1"/>
            </a:lvl3pPr>
            <a:lvl4pPr marL="1371600" indent="0" rtl="0">
              <a:buFont typeface="Comic Sans MS"/>
              <a:buNone/>
              <a:defRPr sz="1600" b="1"/>
            </a:lvl4pPr>
            <a:lvl5pPr marL="1828800" indent="0" rtl="0">
              <a:buFont typeface="Comic Sans MS"/>
              <a:buNone/>
              <a:defRPr sz="1600" b="1"/>
            </a:lvl5pPr>
            <a:lvl6pPr marL="2286000" indent="0" rtl="0">
              <a:buFont typeface="Comic Sans MS"/>
              <a:buNone/>
              <a:defRPr sz="1600" b="1"/>
            </a:lvl6pPr>
            <a:lvl7pPr marL="2743200" indent="0" rtl="0">
              <a:buFont typeface="Comic Sans MS"/>
              <a:buNone/>
              <a:defRPr sz="1600" b="1"/>
            </a:lvl7pPr>
            <a:lvl8pPr marL="3200400" indent="0" rtl="0">
              <a:buFont typeface="Comic Sans MS"/>
              <a:buNone/>
              <a:defRPr sz="1600" b="1"/>
            </a:lvl8pPr>
            <a:lvl9pPr marL="3657600" indent="0" rtl="0"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omic Sans MS"/>
              <a:buNone/>
              <a:defRPr sz="2400" b="1"/>
            </a:lvl1pPr>
            <a:lvl2pPr marL="457200" indent="0" rtl="0">
              <a:buFont typeface="Comic Sans MS"/>
              <a:buNone/>
              <a:defRPr sz="2000" b="1"/>
            </a:lvl2pPr>
            <a:lvl3pPr marL="914400" indent="0" rtl="0">
              <a:buFont typeface="Comic Sans MS"/>
              <a:buNone/>
              <a:defRPr sz="1800" b="1"/>
            </a:lvl3pPr>
            <a:lvl4pPr marL="1371600" indent="0" rtl="0">
              <a:buFont typeface="Comic Sans MS"/>
              <a:buNone/>
              <a:defRPr sz="1600" b="1"/>
            </a:lvl4pPr>
            <a:lvl5pPr marL="1828800" indent="0" rtl="0">
              <a:buFont typeface="Comic Sans MS"/>
              <a:buNone/>
              <a:defRPr sz="1600" b="1"/>
            </a:lvl5pPr>
            <a:lvl6pPr marL="2286000" indent="0" rtl="0">
              <a:buFont typeface="Comic Sans MS"/>
              <a:buNone/>
              <a:defRPr sz="1600" b="1"/>
            </a:lvl6pPr>
            <a:lvl7pPr marL="2743200" indent="0" rtl="0">
              <a:buFont typeface="Comic Sans MS"/>
              <a:buNone/>
              <a:defRPr sz="1600" b="1"/>
            </a:lvl7pPr>
            <a:lvl8pPr marL="3200400" indent="0" rtl="0">
              <a:buFont typeface="Comic Sans MS"/>
              <a:buNone/>
              <a:defRPr sz="1600" b="1"/>
            </a:lvl8pPr>
            <a:lvl9pPr marL="3657600" indent="0" rtl="0"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75" name="Shape 175"/>
          <p:cNvSpPr txBox="1">
            <a:spLocks noGrp="1"/>
          </p:cNvSpPr>
          <p:nvPr>
            <p:ph type="body" idx="2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omic Sans MS"/>
              <a:buNone/>
              <a:defRPr sz="2000"/>
            </a:lvl1pPr>
            <a:lvl2pPr marL="457200" indent="0" rtl="0">
              <a:buFont typeface="Comic Sans MS"/>
              <a:buNone/>
              <a:defRPr sz="1800"/>
            </a:lvl2pPr>
            <a:lvl3pPr marL="914400" indent="0" rtl="0">
              <a:buFont typeface="Comic Sans MS"/>
              <a:buNone/>
              <a:defRPr sz="1600"/>
            </a:lvl3pPr>
            <a:lvl4pPr marL="1371600" indent="0" rtl="0">
              <a:buFont typeface="Comic Sans MS"/>
              <a:buNone/>
              <a:defRPr sz="1400"/>
            </a:lvl4pPr>
            <a:lvl5pPr marL="1828800" indent="0" rtl="0">
              <a:buFont typeface="Comic Sans MS"/>
              <a:buNone/>
              <a:defRPr sz="1400"/>
            </a:lvl5pPr>
            <a:lvl6pPr marL="2286000" indent="0" rtl="0">
              <a:buFont typeface="Comic Sans MS"/>
              <a:buNone/>
              <a:defRPr sz="1400"/>
            </a:lvl6pPr>
            <a:lvl7pPr marL="2743200" indent="0" rtl="0">
              <a:buFont typeface="Comic Sans MS"/>
              <a:buNone/>
              <a:defRPr sz="1400"/>
            </a:lvl7pPr>
            <a:lvl8pPr marL="3200400" indent="0" rtl="0">
              <a:buFont typeface="Comic Sans MS"/>
              <a:buNone/>
              <a:defRPr sz="1400"/>
            </a:lvl8pPr>
            <a:lvl9pPr marL="3657600" indent="0" rtl="0">
              <a:buFont typeface="Comic Sans MS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lt1"/>
              </a:buClr>
              <a:buFont typeface="Arial"/>
              <a:buNone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lt1"/>
              </a:buClr>
              <a:buFont typeface="Arial"/>
              <a:buNone/>
              <a:defRPr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lt1"/>
              </a:buClr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 rot="5400000">
            <a:off x="4839494" y="2096293"/>
            <a:ext cx="5870574" cy="21351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 rot="5400000">
            <a:off x="492919" y="37305"/>
            <a:ext cx="5870574" cy="62531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10586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 rot="5400000">
            <a:off x="2360612" y="-382587"/>
            <a:ext cx="4422774" cy="85407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lt1"/>
              </a:buClr>
              <a:buFont typeface="Arial"/>
              <a:buNone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lt1"/>
              </a:buClr>
              <a:buFont typeface="Arial"/>
              <a:buNone/>
              <a:defRPr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lt1"/>
              </a:buClr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10586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301625" y="1676400"/>
            <a:ext cx="4194174" cy="44227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14" name="Shape 214"/>
          <p:cNvSpPr txBox="1">
            <a:spLocks noGrp="1"/>
          </p:cNvSpPr>
          <p:nvPr>
            <p:ph type="body" idx="2"/>
          </p:nvPr>
        </p:nvSpPr>
        <p:spPr>
          <a:xfrm>
            <a:off x="4648200" y="1676400"/>
            <a:ext cx="4194174" cy="44227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10586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301625" y="1676400"/>
            <a:ext cx="8540750" cy="44227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ctrTitle"/>
          </p:nvPr>
        </p:nvSpPr>
        <p:spPr>
          <a:xfrm>
            <a:off x="685800" y="1981200"/>
            <a:ext cx="77724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23" name="Shape 2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None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title"/>
          </p:nvPr>
        </p:nvSpPr>
        <p:spPr>
          <a:xfrm rot="5400000">
            <a:off x="4733924" y="2173287"/>
            <a:ext cx="584835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 rot="5400000">
            <a:off x="542925" y="192088"/>
            <a:ext cx="584835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44475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31775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Arial"/>
              <a:buChar char="•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905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44475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31775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Arial"/>
              <a:buChar char="•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905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03" name="Shape 30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lt1"/>
              </a:buClr>
              <a:buFont typeface="Arial"/>
              <a:buNone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lt1"/>
              </a:buClr>
              <a:buFont typeface="Arial"/>
              <a:buNone/>
              <a:defRPr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lt1"/>
              </a:buClr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lt1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308" name="Shape 30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15" name="Shape 3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16" name="Shape 31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17" name="Shape 31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21" name="Shape 32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44475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31775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Arial"/>
              <a:buChar char="•"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905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indent="-180975" algn="l" rtl="0">
              <a:spcBef>
                <a:spcPts val="480"/>
              </a:spcBef>
              <a:spcAft>
                <a:spcPts val="0"/>
              </a:spcAft>
              <a:buClr>
                <a:srgbClr val="A1C4E3"/>
              </a:buClr>
              <a:buFont typeface="Arial"/>
              <a:buChar char="•"/>
              <a:defRPr sz="2400">
                <a:solidFill>
                  <a:schemeClr val="lt2"/>
                </a:solidFill>
              </a:defRPr>
            </a:lvl1pPr>
            <a:lvl2pPr marL="547688" indent="-115887" algn="l" rtl="0">
              <a:spcBef>
                <a:spcPts val="400"/>
              </a:spcBef>
              <a:spcAft>
                <a:spcPts val="0"/>
              </a:spcAft>
              <a:buClr>
                <a:srgbClr val="A1C4E3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2pPr>
            <a:lvl3pPr marL="914400" indent="-1524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000">
                <a:solidFill>
                  <a:schemeClr val="lt2"/>
                </a:solidFill>
              </a:defRPr>
            </a:lvl3pPr>
            <a:lvl4pPr marL="1187450" indent="-165100" algn="l" rtl="0">
              <a:spcBef>
                <a:spcPts val="360"/>
              </a:spcBef>
              <a:spcAft>
                <a:spcPts val="0"/>
              </a:spcAft>
              <a:buClr>
                <a:srgbClr val="7F8FA9"/>
              </a:buClr>
              <a:buFont typeface="Arial"/>
              <a:buChar char="•"/>
              <a:defRPr>
                <a:solidFill>
                  <a:schemeClr val="lt1"/>
                </a:solidFill>
              </a:defRPr>
            </a:lvl4pPr>
            <a:lvl5pPr marL="1462088" indent="-169862" algn="l" rtl="0">
              <a:spcBef>
                <a:spcPts val="320"/>
              </a:spcBef>
              <a:spcAft>
                <a:spcPts val="0"/>
              </a:spcAft>
              <a:buClr>
                <a:srgbClr val="4A66AC"/>
              </a:buClr>
              <a:buFont typeface="Arial"/>
              <a:buChar char="•"/>
              <a:defRPr sz="1600">
                <a:solidFill>
                  <a:schemeClr val="lt2"/>
                </a:solidFill>
              </a:defRPr>
            </a:lvl5pPr>
            <a:lvl6pPr marL="1691640" indent="-132714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6pPr>
            <a:lvl7pPr marL="1920240" indent="-1327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7pPr>
            <a:lvl8pPr marL="2148840" indent="-132714" algn="l" rtl="0">
              <a:spcBef>
                <a:spcPts val="320"/>
              </a:spcBef>
              <a:buClr>
                <a:schemeClr val="accent3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8pPr>
            <a:lvl9pPr marL="2377440" indent="-1327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buNone/>
              <a:defRPr sz="2400" b="1"/>
            </a:lvl1pPr>
            <a:lvl2pPr marL="457200" indent="0" rtl="0">
              <a:buNone/>
              <a:defRPr sz="2000" b="1"/>
            </a:lvl2pPr>
            <a:lvl3pPr marL="914400" indent="0" rtl="0">
              <a:buNone/>
              <a:defRPr sz="1800" b="1"/>
            </a:lvl3pPr>
            <a:lvl4pPr marL="1371600" indent="0" rtl="0">
              <a:buNone/>
              <a:defRPr sz="1600" b="1"/>
            </a:lvl4pPr>
            <a:lvl5pPr marL="1828800" indent="0" rtl="0">
              <a:buNone/>
              <a:defRPr sz="1600" b="1"/>
            </a:lvl5pPr>
            <a:lvl6pPr marL="2286000" indent="0" rtl="0">
              <a:buNone/>
              <a:defRPr sz="1600" b="1"/>
            </a:lvl6pPr>
            <a:lvl7pPr marL="2743200" indent="0" rtl="0">
              <a:buNone/>
              <a:defRPr sz="1600" b="1"/>
            </a:lvl7pPr>
            <a:lvl8pPr marL="3200400" indent="0" rtl="0">
              <a:buNone/>
              <a:defRPr sz="1600" b="1"/>
            </a:lvl8pPr>
            <a:lvl9pPr marL="3657600" indent="0" rtl="0">
              <a:buNone/>
              <a:defRPr sz="1600" b="1"/>
            </a:lvl9pPr>
          </a:lstStyle>
          <a:p>
            <a:endParaRPr/>
          </a:p>
        </p:txBody>
      </p:sp>
      <p:sp>
        <p:nvSpPr>
          <p:cNvPr id="347" name="Shape 3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48" name="Shape 3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buNone/>
              <a:defRPr sz="2400" b="1"/>
            </a:lvl1pPr>
            <a:lvl2pPr marL="457200" indent="0" rtl="0">
              <a:buNone/>
              <a:defRPr sz="2000" b="1"/>
            </a:lvl2pPr>
            <a:lvl3pPr marL="914400" indent="0" rtl="0">
              <a:buNone/>
              <a:defRPr sz="1800" b="1"/>
            </a:lvl3pPr>
            <a:lvl4pPr marL="1371600" indent="0" rtl="0">
              <a:buNone/>
              <a:defRPr sz="1600" b="1"/>
            </a:lvl4pPr>
            <a:lvl5pPr marL="1828800" indent="0" rtl="0">
              <a:buNone/>
              <a:defRPr sz="1600" b="1"/>
            </a:lvl5pPr>
            <a:lvl6pPr marL="2286000" indent="0" rtl="0">
              <a:buNone/>
              <a:defRPr sz="1600" b="1"/>
            </a:lvl6pPr>
            <a:lvl7pPr marL="2743200" indent="0" rtl="0">
              <a:buNone/>
              <a:defRPr sz="1600" b="1"/>
            </a:lvl7pPr>
            <a:lvl8pPr marL="3200400" indent="0" rtl="0">
              <a:buNone/>
              <a:defRPr sz="1600" b="1"/>
            </a:lvl8pPr>
            <a:lvl9pPr marL="3657600" indent="0" rtl="0">
              <a:buNone/>
              <a:defRPr sz="1600" b="1"/>
            </a:lvl9pPr>
          </a:lstStyle>
          <a:p>
            <a:endParaRPr/>
          </a:p>
        </p:txBody>
      </p:sp>
      <p:sp>
        <p:nvSpPr>
          <p:cNvPr id="349" name="Shape 3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53" name="Shape 35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600" b="1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indent="-180975" algn="l" rtl="0">
              <a:spcBef>
                <a:spcPts val="480"/>
              </a:spcBef>
              <a:spcAft>
                <a:spcPts val="0"/>
              </a:spcAft>
              <a:buClr>
                <a:srgbClr val="A1C4E3"/>
              </a:buClr>
              <a:buFont typeface="Arial"/>
              <a:buChar char="•"/>
              <a:defRPr sz="2400">
                <a:solidFill>
                  <a:schemeClr val="lt2"/>
                </a:solidFill>
              </a:defRPr>
            </a:lvl1pPr>
            <a:lvl2pPr marL="547688" indent="-115887" algn="l" rtl="0">
              <a:spcBef>
                <a:spcPts val="400"/>
              </a:spcBef>
              <a:spcAft>
                <a:spcPts val="0"/>
              </a:spcAft>
              <a:buClr>
                <a:srgbClr val="A1C4E3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2pPr>
            <a:lvl3pPr marL="914400" indent="-1524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000">
                <a:solidFill>
                  <a:schemeClr val="lt2"/>
                </a:solidFill>
              </a:defRPr>
            </a:lvl3pPr>
            <a:lvl4pPr marL="1187450" indent="-165100" algn="l" rtl="0">
              <a:spcBef>
                <a:spcPts val="360"/>
              </a:spcBef>
              <a:spcAft>
                <a:spcPts val="0"/>
              </a:spcAft>
              <a:buClr>
                <a:srgbClr val="7F8FA9"/>
              </a:buClr>
              <a:buFont typeface="Arial"/>
              <a:buChar char="•"/>
              <a:defRPr>
                <a:solidFill>
                  <a:schemeClr val="lt1"/>
                </a:solidFill>
              </a:defRPr>
            </a:lvl4pPr>
            <a:lvl5pPr marL="1462088" indent="-169862" algn="l" rtl="0">
              <a:spcBef>
                <a:spcPts val="320"/>
              </a:spcBef>
              <a:spcAft>
                <a:spcPts val="0"/>
              </a:spcAft>
              <a:buClr>
                <a:srgbClr val="4A66AC"/>
              </a:buClr>
              <a:buFont typeface="Arial"/>
              <a:buChar char="•"/>
              <a:defRPr sz="1600">
                <a:solidFill>
                  <a:schemeClr val="lt2"/>
                </a:solidFill>
              </a:defRPr>
            </a:lvl5pPr>
            <a:lvl6pPr marL="1691640" indent="-132714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6pPr>
            <a:lvl7pPr marL="1920240" indent="-1327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7pPr>
            <a:lvl8pPr marL="2148840" indent="-132714" algn="l" rtl="0">
              <a:spcBef>
                <a:spcPts val="320"/>
              </a:spcBef>
              <a:buClr>
                <a:schemeClr val="accent3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8pPr>
            <a:lvl9pPr marL="2377440" indent="-1327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>
            <a:off x="457200" y="25321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54864" algn="r" rtl="0">
              <a:spcBef>
                <a:spcPts val="0"/>
              </a:spcBef>
              <a:buClr>
                <a:srgbClr val="00688E"/>
              </a:buClr>
              <a:buNone/>
              <a:defRPr sz="4600">
                <a:solidFill>
                  <a:srgbClr val="00688E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4" cy="1431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4" cy="1431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3927474" cy="419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918075" y="1905000"/>
            <a:ext cx="3927474" cy="419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53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19087" y="1828800"/>
            <a:ext cx="8824913" cy="5029200"/>
            <a:chOff x="319087" y="1828800"/>
            <a:chExt cx="8824913" cy="5029200"/>
          </a:xfrm>
        </p:grpSpPr>
        <p:sp>
          <p:nvSpPr>
            <p:cNvPr id="6" name="Shape 6"/>
            <p:cNvSpPr/>
            <p:nvPr/>
          </p:nvSpPr>
          <p:spPr>
            <a:xfrm>
              <a:off x="838200" y="4618037"/>
              <a:ext cx="8305800" cy="2239962"/>
            </a:xfrm>
            <a:custGeom>
              <a:avLst/>
              <a:gdLst/>
              <a:ahLst/>
              <a:cxnLst/>
              <a:rect l="0" t="0" r="0" b="0"/>
              <a:pathLst>
                <a:path w="4897" h="2182" extrusionOk="0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>
                <a:alpha val="29803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333375" y="1828800"/>
              <a:ext cx="8810625" cy="5029200"/>
            </a:xfrm>
            <a:custGeom>
              <a:avLst/>
              <a:gdLst/>
              <a:ahLst/>
              <a:cxnLst/>
              <a:rect l="0" t="0" r="0" b="0"/>
              <a:pathLst>
                <a:path w="5550" h="3168" extrusionOk="0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dk1">
                <a:alpha val="29803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838200" y="4654550"/>
              <a:ext cx="8305800" cy="2203450"/>
            </a:xfrm>
            <a:custGeom>
              <a:avLst/>
              <a:gdLst/>
              <a:ahLst/>
              <a:cxnLst/>
              <a:rect l="0" t="0" r="0" b="0"/>
              <a:pathLst>
                <a:path w="4897" h="2182" extrusionOk="0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838200" y="1828800"/>
              <a:ext cx="7313612" cy="46036"/>
            </a:xfrm>
            <a:custGeom>
              <a:avLst/>
              <a:gdLst/>
              <a:ahLst/>
              <a:cxnLst/>
              <a:rect l="0" t="0" r="0" b="0"/>
              <a:pathLst>
                <a:path w="5387" h="149" extrusionOk="0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rgbClr val="005400"/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838200" y="1828800"/>
              <a:ext cx="46036" cy="2833686"/>
            </a:xfrm>
            <a:custGeom>
              <a:avLst/>
              <a:gdLst/>
              <a:ahLst/>
              <a:cxnLst/>
              <a:rect l="0" t="0" r="0" b="0"/>
              <a:pathLst>
                <a:path w="29" h="2161" extrusionOk="0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1F791F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836612" y="4610100"/>
              <a:ext cx="46036" cy="2247900"/>
            </a:xfrm>
            <a:custGeom>
              <a:avLst/>
              <a:gdLst/>
              <a:ahLst/>
              <a:cxnLst/>
              <a:rect l="0" t="0" r="0" b="0"/>
              <a:pathLst>
                <a:path w="29" h="1416" extrusionOk="0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>
              <a:gsLst>
                <a:gs pos="0">
                  <a:srgbClr val="1F791F"/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319087" y="4610100"/>
              <a:ext cx="4570412" cy="46036"/>
            </a:xfrm>
            <a:custGeom>
              <a:avLst/>
              <a:gdLst/>
              <a:ahLst/>
              <a:cxnLst/>
              <a:rect l="0" t="0" r="0" b="0"/>
              <a:pathLst>
                <a:path w="5387" h="149" extrusionOk="0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rgbClr val="005400"/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319087" y="4610100"/>
              <a:ext cx="47625" cy="2247900"/>
            </a:xfrm>
            <a:custGeom>
              <a:avLst/>
              <a:gdLst/>
              <a:ahLst/>
              <a:cxnLst/>
              <a:rect l="0" t="0" r="0" b="0"/>
              <a:pathLst>
                <a:path w="30" h="1416" extrusionOk="0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1F791F"/>
                </a:gs>
                <a:gs pos="100000">
                  <a:srgbClr val="FFFFFF">
                    <a:alpha val="9803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245225"/>
            <a:ext cx="1901824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4290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937375" y="6245225"/>
            <a:ext cx="1901824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4" cy="1431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1" i="0" u="none" strike="noStrike" cap="none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838200" y="1905000"/>
            <a:ext cx="8007350" cy="419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Shape 53"/>
          <p:cNvGrpSpPr/>
          <p:nvPr/>
        </p:nvGrpSpPr>
        <p:grpSpPr>
          <a:xfrm>
            <a:off x="0" y="0"/>
            <a:ext cx="8686800" cy="4876799"/>
            <a:chOff x="0" y="0"/>
            <a:chExt cx="8686800" cy="4876799"/>
          </a:xfrm>
        </p:grpSpPr>
        <p:sp>
          <p:nvSpPr>
            <p:cNvPr id="54" name="Shape 54"/>
            <p:cNvSpPr txBox="1"/>
            <p:nvPr/>
          </p:nvSpPr>
          <p:spPr>
            <a:xfrm>
              <a:off x="0" y="0"/>
              <a:ext cx="609599" cy="48767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55" name="Shape 55"/>
            <p:cNvGrpSpPr/>
            <p:nvPr/>
          </p:nvGrpSpPr>
          <p:grpSpPr>
            <a:xfrm>
              <a:off x="381000" y="1417637"/>
              <a:ext cx="8305800" cy="182561"/>
              <a:chOff x="381000" y="1417637"/>
              <a:chExt cx="8305800" cy="182561"/>
            </a:xfrm>
          </p:grpSpPr>
          <p:sp>
            <p:nvSpPr>
              <p:cNvPr id="56" name="Shape 56"/>
              <p:cNvSpPr txBox="1"/>
              <p:nvPr/>
            </p:nvSpPr>
            <p:spPr>
              <a:xfrm>
                <a:off x="6858000" y="1417637"/>
                <a:ext cx="1828800" cy="182561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endParaRPr/>
              </a:p>
            </p:txBody>
          </p:sp>
          <p:cxnSp>
            <p:nvCxnSpPr>
              <p:cNvPr id="57" name="Shape 57"/>
              <p:cNvCxnSpPr/>
              <p:nvPr/>
            </p:nvCxnSpPr>
            <p:spPr>
              <a:xfrm>
                <a:off x="381000" y="1493837"/>
                <a:ext cx="8305799" cy="0"/>
              </a:xfrm>
              <a:prstGeom prst="straightConnector1">
                <a:avLst/>
              </a:prstGeom>
              <a:noFill/>
              <a:ln w="19050" cap="rnd">
                <a:solidFill>
                  <a:schemeClr val="lt2"/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</p:grpSp>
      </p:grp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200" b="0" i="0" u="none" strike="noStrike" cap="none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7772400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4765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12725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80975" algn="l" rtl="0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3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"/>
              <a:buChar char="§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914400" y="6251575"/>
            <a:ext cx="19811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352800" y="62484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63" name="Shape 63"/>
          <p:cNvCxnSpPr/>
          <p:nvPr/>
        </p:nvCxnSpPr>
        <p:spPr>
          <a:xfrm>
            <a:off x="0" y="4876800"/>
            <a:ext cx="609599" cy="0"/>
          </a:xfrm>
          <a:prstGeom prst="straightConnector1">
            <a:avLst/>
          </a:prstGeom>
          <a:noFill/>
          <a:ln w="44450" cap="rnd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 rot="-3180000">
            <a:off x="7777956" y="-15080"/>
            <a:ext cx="1162049" cy="2084387"/>
          </a:xfrm>
          <a:custGeom>
            <a:avLst/>
            <a:gdLst/>
            <a:ahLst/>
            <a:cxnLst/>
            <a:rect l="0" t="0" r="0" b="0"/>
            <a:pathLst>
              <a:path w="2903" h="3686" extrusionOk="0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685800" y="152400"/>
            <a:ext cx="6870700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1828800"/>
            <a:ext cx="7696199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13716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6718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04" name="Shape 104"/>
          <p:cNvSpPr/>
          <p:nvPr/>
        </p:nvSpPr>
        <p:spPr>
          <a:xfrm rot="-3180000">
            <a:off x="7865268" y="24606"/>
            <a:ext cx="1165224" cy="2097087"/>
          </a:xfrm>
          <a:custGeom>
            <a:avLst/>
            <a:gdLst/>
            <a:ahLst/>
            <a:cxnLst/>
            <a:rect l="0" t="0" r="0" b="0"/>
            <a:pathLst>
              <a:path w="2911" h="3703" extrusionOk="0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05" name="Shape 105"/>
          <p:cNvSpPr/>
          <p:nvPr/>
        </p:nvSpPr>
        <p:spPr>
          <a:xfrm rot="-3179999">
            <a:off x="7831137" y="192087"/>
            <a:ext cx="1025524" cy="1571625"/>
          </a:xfrm>
          <a:custGeom>
            <a:avLst/>
            <a:gdLst/>
            <a:ahLst/>
            <a:cxnLst/>
            <a:rect l="0" t="0" r="0" b="0"/>
            <a:pathLst>
              <a:path w="2561" h="2777" extrusionOk="0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grpSp>
        <p:nvGrpSpPr>
          <p:cNvPr id="106" name="Shape 106"/>
          <p:cNvGrpSpPr/>
          <p:nvPr/>
        </p:nvGrpSpPr>
        <p:grpSpPr>
          <a:xfrm>
            <a:off x="7937" y="5540375"/>
            <a:ext cx="1784350" cy="1246186"/>
            <a:chOff x="7937" y="5540375"/>
            <a:chExt cx="1784350" cy="1246186"/>
          </a:xfrm>
        </p:grpSpPr>
        <p:sp>
          <p:nvSpPr>
            <p:cNvPr id="107" name="Shape 107"/>
            <p:cNvSpPr/>
            <p:nvPr/>
          </p:nvSpPr>
          <p:spPr>
            <a:xfrm>
              <a:off x="38100" y="5564187"/>
              <a:ext cx="1728787" cy="1030287"/>
            </a:xfrm>
            <a:custGeom>
              <a:avLst/>
              <a:gdLst/>
              <a:ahLst/>
              <a:cxnLst/>
              <a:rect l="0" t="0" r="0" b="0"/>
              <a:pathLst>
                <a:path w="2177" h="1298" extrusionOk="0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1622425" y="5686425"/>
              <a:ext cx="112711" cy="204786"/>
            </a:xfrm>
            <a:custGeom>
              <a:avLst/>
              <a:gdLst/>
              <a:ahLst/>
              <a:cxnLst/>
              <a:rect l="0" t="0" r="0" b="0"/>
              <a:pathLst>
                <a:path w="143" h="258" extrusionOk="0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31750" y="5991225"/>
              <a:ext cx="1257300" cy="650875"/>
            </a:xfrm>
            <a:custGeom>
              <a:avLst/>
              <a:gdLst/>
              <a:ahLst/>
              <a:cxnLst/>
              <a:rect l="0" t="0" r="0" b="0"/>
              <a:pathLst>
                <a:path w="1586" h="821" extrusionOk="0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204786" y="6045200"/>
              <a:ext cx="833437" cy="593725"/>
            </a:xfrm>
            <a:custGeom>
              <a:avLst/>
              <a:gdLst/>
              <a:ahLst/>
              <a:cxnLst/>
              <a:rect l="0" t="0" r="0" b="0"/>
              <a:pathLst>
                <a:path w="1049" h="747" extrusionOk="0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769937" y="5607050"/>
              <a:ext cx="214311" cy="192087"/>
            </a:xfrm>
            <a:custGeom>
              <a:avLst/>
              <a:gdLst/>
              <a:ahLst/>
              <a:cxnLst/>
              <a:rect l="0" t="0" r="0" b="0"/>
              <a:pathLst>
                <a:path w="272" h="241" extrusionOk="0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>
              <a:off x="1017587" y="6608761"/>
              <a:ext cx="120650" cy="177800"/>
            </a:xfrm>
            <a:custGeom>
              <a:avLst/>
              <a:gdLst/>
              <a:ahLst/>
              <a:cxnLst/>
              <a:rect l="0" t="0" r="0" b="0"/>
              <a:pathLst>
                <a:path w="152" h="224" extrusionOk="0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800100" y="5726112"/>
              <a:ext cx="306387" cy="608012"/>
            </a:xfrm>
            <a:custGeom>
              <a:avLst/>
              <a:gdLst/>
              <a:ahLst/>
              <a:cxnLst/>
              <a:rect l="0" t="0" r="0" b="0"/>
              <a:pathLst>
                <a:path w="386" h="764" extrusionOk="0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1060450" y="5699125"/>
              <a:ext cx="577850" cy="276225"/>
            </a:xfrm>
            <a:custGeom>
              <a:avLst/>
              <a:gdLst/>
              <a:ahLst/>
              <a:cxnLst/>
              <a:rect l="0" t="0" r="0" b="0"/>
              <a:pathLst>
                <a:path w="728" h="348" extrusionOk="0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550862" y="5862637"/>
              <a:ext cx="247650" cy="106362"/>
            </a:xfrm>
            <a:custGeom>
              <a:avLst/>
              <a:gdLst/>
              <a:ahLst/>
              <a:cxnLst/>
              <a:rect l="0" t="0" r="0" b="0"/>
              <a:pathLst>
                <a:path w="312" h="135" extrusionOk="0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grpSp>
          <p:nvGrpSpPr>
            <p:cNvPr id="116" name="Shape 116"/>
            <p:cNvGrpSpPr/>
            <p:nvPr/>
          </p:nvGrpSpPr>
          <p:grpSpPr>
            <a:xfrm>
              <a:off x="7937" y="5540375"/>
              <a:ext cx="1784350" cy="1238248"/>
              <a:chOff x="7937" y="5540375"/>
              <a:chExt cx="1784350" cy="1238248"/>
            </a:xfrm>
          </p:grpSpPr>
          <p:grpSp>
            <p:nvGrpSpPr>
              <p:cNvPr id="117" name="Shape 117"/>
              <p:cNvGrpSpPr/>
              <p:nvPr/>
            </p:nvGrpSpPr>
            <p:grpSpPr>
              <a:xfrm>
                <a:off x="792162" y="5654675"/>
                <a:ext cx="869949" cy="1123948"/>
                <a:chOff x="792162" y="5654675"/>
                <a:chExt cx="869949" cy="1123948"/>
              </a:xfrm>
            </p:grpSpPr>
            <p:sp>
              <p:nvSpPr>
                <p:cNvPr id="118" name="Shape 118"/>
                <p:cNvSpPr/>
                <p:nvPr/>
              </p:nvSpPr>
              <p:spPr>
                <a:xfrm>
                  <a:off x="792162" y="5694362"/>
                  <a:ext cx="249236" cy="13811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13" h="175" extrusionOk="0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19" name="Shape 119"/>
                <p:cNvSpPr/>
                <p:nvPr/>
              </p:nvSpPr>
              <p:spPr>
                <a:xfrm>
                  <a:off x="1009650" y="6567486"/>
                  <a:ext cx="182561" cy="21113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30" h="266" extrusionOk="0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20" name="Shape 120"/>
                <p:cNvSpPr/>
                <p:nvPr/>
              </p:nvSpPr>
              <p:spPr>
                <a:xfrm>
                  <a:off x="1593850" y="5654675"/>
                  <a:ext cx="68261" cy="1857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87" h="234" extrusionOk="0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</p:grpSp>
          <p:sp>
            <p:nvSpPr>
              <p:cNvPr id="121" name="Shape 121"/>
              <p:cNvSpPr/>
              <p:nvPr/>
            </p:nvSpPr>
            <p:spPr>
              <a:xfrm>
                <a:off x="120650" y="5924550"/>
                <a:ext cx="944561" cy="396875"/>
              </a:xfrm>
              <a:custGeom>
                <a:avLst/>
                <a:gdLst/>
                <a:ahLst/>
                <a:cxnLst/>
                <a:rect l="0" t="0" r="0" b="0"/>
                <a:pathLst>
                  <a:path w="1190" h="500" extrusionOk="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412750" y="6169025"/>
                <a:ext cx="387350" cy="234950"/>
              </a:xfrm>
              <a:custGeom>
                <a:avLst/>
                <a:gdLst/>
                <a:ahLst/>
                <a:cxnLst/>
                <a:rect l="0" t="0" r="0" b="0"/>
                <a:pathLst>
                  <a:path w="489" h="296" extrusionOk="0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896937" y="5842000"/>
                <a:ext cx="169862" cy="377825"/>
              </a:xfrm>
              <a:custGeom>
                <a:avLst/>
                <a:gdLst/>
                <a:ahLst/>
                <a:cxnLst/>
                <a:rect l="0" t="0" r="0" b="0"/>
                <a:pathLst>
                  <a:path w="213" h="478" extrusionOk="0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grpSp>
            <p:nvGrpSpPr>
              <p:cNvPr id="124" name="Shape 124"/>
              <p:cNvGrpSpPr/>
              <p:nvPr/>
            </p:nvGrpSpPr>
            <p:grpSpPr>
              <a:xfrm>
                <a:off x="7937" y="5540375"/>
                <a:ext cx="1784350" cy="1076325"/>
                <a:chOff x="7937" y="5540375"/>
                <a:chExt cx="1784350" cy="1076325"/>
              </a:xfrm>
            </p:grpSpPr>
            <p:sp>
              <p:nvSpPr>
                <p:cNvPr id="125" name="Shape 125"/>
                <p:cNvSpPr/>
                <p:nvPr/>
              </p:nvSpPr>
              <p:spPr>
                <a:xfrm>
                  <a:off x="1062037" y="6426200"/>
                  <a:ext cx="119061" cy="1381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" h="173" extrusionOk="0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26" name="Shape 126"/>
                <p:cNvSpPr/>
                <p:nvPr/>
              </p:nvSpPr>
              <p:spPr>
                <a:xfrm>
                  <a:off x="7937" y="5918200"/>
                  <a:ext cx="1336675" cy="698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84" h="880" extrusionOk="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27" name="Shape 127"/>
                <p:cNvSpPr/>
                <p:nvPr/>
              </p:nvSpPr>
              <p:spPr>
                <a:xfrm>
                  <a:off x="168275" y="5984875"/>
                  <a:ext cx="127000" cy="2651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0" h="335" extrusionOk="0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28" name="Shape 128"/>
                <p:cNvSpPr/>
                <p:nvPr/>
              </p:nvSpPr>
              <p:spPr>
                <a:xfrm>
                  <a:off x="712787" y="5540375"/>
                  <a:ext cx="511174" cy="942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42" h="1188" extrusionOk="0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29" name="Shape 129"/>
                <p:cNvSpPr/>
                <p:nvPr/>
              </p:nvSpPr>
              <p:spPr>
                <a:xfrm>
                  <a:off x="917575" y="5794375"/>
                  <a:ext cx="152400" cy="400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92" h="504" extrusionOk="0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30" name="Shape 130"/>
                <p:cNvSpPr/>
                <p:nvPr/>
              </p:nvSpPr>
              <p:spPr>
                <a:xfrm>
                  <a:off x="520700" y="5762625"/>
                  <a:ext cx="309561" cy="21431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90" h="269" extrusionOk="0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31" name="Shape 131"/>
                <p:cNvSpPr/>
                <p:nvPr/>
              </p:nvSpPr>
              <p:spPr>
                <a:xfrm>
                  <a:off x="1044575" y="5616575"/>
                  <a:ext cx="747712" cy="336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41" h="424" extrusionOk="0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32" name="Shape 132"/>
                <p:cNvSpPr/>
                <p:nvPr/>
              </p:nvSpPr>
              <p:spPr>
                <a:xfrm>
                  <a:off x="1138237" y="5724525"/>
                  <a:ext cx="388936" cy="136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88" h="173" extrusionOk="0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</p:grpSp>
        </p:grpSp>
      </p:grpSp>
      <p:grpSp>
        <p:nvGrpSpPr>
          <p:cNvPr id="133" name="Shape 133"/>
          <p:cNvGrpSpPr/>
          <p:nvPr/>
        </p:nvGrpSpPr>
        <p:grpSpPr>
          <a:xfrm>
            <a:off x="8680449" y="2116136"/>
            <a:ext cx="385761" cy="4308475"/>
            <a:chOff x="8680449" y="2116136"/>
            <a:chExt cx="385761" cy="4308475"/>
          </a:xfrm>
        </p:grpSpPr>
        <p:sp>
          <p:nvSpPr>
            <p:cNvPr id="134" name="Shape 134"/>
            <p:cNvSpPr/>
            <p:nvPr/>
          </p:nvSpPr>
          <p:spPr>
            <a:xfrm flipH="1">
              <a:off x="8680449" y="4159250"/>
              <a:ext cx="325436" cy="2265362"/>
            </a:xfrm>
            <a:custGeom>
              <a:avLst/>
              <a:gdLst/>
              <a:ahLst/>
              <a:cxnLst/>
              <a:rect l="0" t="0" r="0" b="0"/>
              <a:pathLst>
                <a:path w="772" h="3266" extrusionOk="0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 flipH="1">
              <a:off x="8740774" y="2116136"/>
              <a:ext cx="325436" cy="2592387"/>
            </a:xfrm>
            <a:custGeom>
              <a:avLst/>
              <a:gdLst/>
              <a:ahLst/>
              <a:cxnLst/>
              <a:rect l="0" t="0" r="0" b="0"/>
              <a:pathLst>
                <a:path w="772" h="3266" extrusionOk="0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grpSp>
        <p:nvGrpSpPr>
          <p:cNvPr id="136" name="Shape 136"/>
          <p:cNvGrpSpPr/>
          <p:nvPr/>
        </p:nvGrpSpPr>
        <p:grpSpPr>
          <a:xfrm>
            <a:off x="7171100" y="-85887"/>
            <a:ext cx="2428147" cy="2245050"/>
            <a:chOff x="7171100" y="-85887"/>
            <a:chExt cx="2428147" cy="2245050"/>
          </a:xfrm>
        </p:grpSpPr>
        <p:grpSp>
          <p:nvGrpSpPr>
            <p:cNvPr id="137" name="Shape 137"/>
            <p:cNvGrpSpPr/>
            <p:nvPr/>
          </p:nvGrpSpPr>
          <p:grpSpPr>
            <a:xfrm>
              <a:off x="7171100" y="-85887"/>
              <a:ext cx="2428147" cy="2245050"/>
              <a:chOff x="7171100" y="-85887"/>
              <a:chExt cx="2428147" cy="2245050"/>
            </a:xfrm>
          </p:grpSpPr>
          <p:sp>
            <p:nvSpPr>
              <p:cNvPr id="138" name="Shape 138"/>
              <p:cNvSpPr/>
              <p:nvPr/>
            </p:nvSpPr>
            <p:spPr>
              <a:xfrm rot="-3179999">
                <a:off x="8620124" y="1724024"/>
                <a:ext cx="98425" cy="457199"/>
              </a:xfrm>
              <a:custGeom>
                <a:avLst/>
                <a:gdLst/>
                <a:ahLst/>
                <a:cxnLst/>
                <a:rect l="0" t="0" r="0" b="0"/>
                <a:pathLst>
                  <a:path w="245" h="806" extrusionOk="0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grpSp>
            <p:nvGrpSpPr>
              <p:cNvPr id="139" name="Shape 139"/>
              <p:cNvGrpSpPr/>
              <p:nvPr/>
            </p:nvGrpSpPr>
            <p:grpSpPr>
              <a:xfrm>
                <a:off x="7171100" y="-85887"/>
                <a:ext cx="2428147" cy="2245050"/>
                <a:chOff x="7171100" y="-85887"/>
                <a:chExt cx="2428147" cy="2245050"/>
              </a:xfrm>
            </p:grpSpPr>
            <p:sp>
              <p:nvSpPr>
                <p:cNvPr id="140" name="Shape 140"/>
                <p:cNvSpPr/>
                <p:nvPr/>
              </p:nvSpPr>
              <p:spPr>
                <a:xfrm rot="-3179999">
                  <a:off x="7883524" y="112711"/>
                  <a:ext cx="242886" cy="19843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04" h="349" extrusionOk="0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41" name="Shape 141"/>
                <p:cNvSpPr/>
                <p:nvPr/>
              </p:nvSpPr>
              <p:spPr>
                <a:xfrm rot="-3179999">
                  <a:off x="8014492" y="526256"/>
                  <a:ext cx="427037" cy="6953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64" h="1230" extrusionOk="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42" name="Shape 142"/>
                <p:cNvSpPr/>
                <p:nvPr/>
              </p:nvSpPr>
              <p:spPr>
                <a:xfrm rot="-3180000">
                  <a:off x="7712867" y="288131"/>
                  <a:ext cx="801687" cy="142557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002" h="2521" extrusionOk="0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43" name="Shape 143"/>
                <p:cNvSpPr/>
                <p:nvPr/>
              </p:nvSpPr>
              <p:spPr>
                <a:xfrm rot="-3179999">
                  <a:off x="7783512" y="-30162"/>
                  <a:ext cx="1203325" cy="213359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007" h="3771" extrusionOk="0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44" name="Shape 144"/>
                <p:cNvSpPr/>
                <p:nvPr/>
              </p:nvSpPr>
              <p:spPr>
                <a:xfrm rot="-3180000">
                  <a:off x="8409780" y="1423192"/>
                  <a:ext cx="268287" cy="193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73" h="342" extrusionOk="0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45" name="Shape 145"/>
                <p:cNvSpPr/>
                <p:nvPr/>
              </p:nvSpPr>
              <p:spPr>
                <a:xfrm rot="-3179999">
                  <a:off x="8339931" y="1278731"/>
                  <a:ext cx="287337" cy="22859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16" h="403" extrusionOk="0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46" name="Shape 146"/>
                <p:cNvSpPr/>
                <p:nvPr/>
              </p:nvSpPr>
              <p:spPr>
                <a:xfrm rot="-3179999">
                  <a:off x="7913686" y="333374"/>
                  <a:ext cx="287336" cy="233362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17" h="411" extrusionOk="0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47" name="Shape 147"/>
                <p:cNvSpPr/>
                <p:nvPr/>
              </p:nvSpPr>
              <p:spPr>
                <a:xfrm rot="-3180000">
                  <a:off x="7855742" y="224630"/>
                  <a:ext cx="284162" cy="219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09" h="386" extrusionOk="0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</p:grpSp>
        </p:grpSp>
        <p:cxnSp>
          <p:nvCxnSpPr>
            <p:cNvPr id="148" name="Shape 148"/>
            <p:cNvCxnSpPr/>
            <p:nvPr/>
          </p:nvCxnSpPr>
          <p:spPr>
            <a:xfrm>
              <a:off x="7731125" y="133350"/>
              <a:ext cx="66674" cy="152399"/>
            </a:xfrm>
            <a:prstGeom prst="straightConnector1">
              <a:avLst/>
            </a:prstGeom>
            <a:noFill/>
            <a:ln w="38100" cap="rnd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/>
          <a:stretch>
            <a:fillRect/>
          </a:stretch>
        </a:blip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10586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301625" y="1676400"/>
            <a:ext cx="8540750" cy="44227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dt" idx="10"/>
          </p:nvPr>
        </p:nvSpPr>
        <p:spPr>
          <a:xfrm>
            <a:off x="304800" y="6245225"/>
            <a:ext cx="22860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7" name="Shape 18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2860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4" r:id="rId6"/>
    <p:sldLayoutId id="2147483685" r:id="rId7"/>
    <p:sldLayoutId id="2147483686" r:id="rId8"/>
    <p:sldLayoutId id="2147483687" r:id="rId9"/>
    <p:sldLayoutId id="2147483688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/>
        </p:nvSpPr>
        <p:spPr>
          <a:xfrm>
            <a:off x="6627811" y="6429375"/>
            <a:ext cx="285749" cy="209550"/>
          </a:xfrm>
          <a:custGeom>
            <a:avLst/>
            <a:gdLst/>
            <a:ahLst/>
            <a:cxnLst/>
            <a:rect l="0" t="0" r="0" b="0"/>
            <a:pathLst>
              <a:path w="179" h="132" extrusionOk="0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rgbClr val="0077C8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grpSp>
        <p:nvGrpSpPr>
          <p:cNvPr id="226" name="Shape 226"/>
          <p:cNvGrpSpPr/>
          <p:nvPr/>
        </p:nvGrpSpPr>
        <p:grpSpPr>
          <a:xfrm>
            <a:off x="3175" y="4267200"/>
            <a:ext cx="9140824" cy="2590800"/>
            <a:chOff x="3175" y="4267200"/>
            <a:chExt cx="9140824" cy="2590800"/>
          </a:xfrm>
        </p:grpSpPr>
        <p:sp>
          <p:nvSpPr>
            <p:cNvPr id="227" name="Shape 227"/>
            <p:cNvSpPr/>
            <p:nvPr/>
          </p:nvSpPr>
          <p:spPr>
            <a:xfrm>
              <a:off x="3175" y="4267200"/>
              <a:ext cx="9140824" cy="2590800"/>
            </a:xfrm>
            <a:custGeom>
              <a:avLst/>
              <a:gdLst/>
              <a:ahLst/>
              <a:cxnLst/>
              <a:rect l="0" t="0" r="0" b="0"/>
              <a:pathLst>
                <a:path w="5740" h="4316" extrusionOk="0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grpSp>
          <p:nvGrpSpPr>
            <p:cNvPr id="228" name="Shape 228"/>
            <p:cNvGrpSpPr/>
            <p:nvPr/>
          </p:nvGrpSpPr>
          <p:grpSpPr>
            <a:xfrm>
              <a:off x="5600700" y="5897562"/>
              <a:ext cx="1257300" cy="827087"/>
              <a:chOff x="5599112" y="5897562"/>
              <a:chExt cx="1257300" cy="827087"/>
            </a:xfrm>
          </p:grpSpPr>
          <p:sp>
            <p:nvSpPr>
              <p:cNvPr id="229" name="Shape 229"/>
              <p:cNvSpPr/>
              <p:nvPr/>
            </p:nvSpPr>
            <p:spPr>
              <a:xfrm>
                <a:off x="5851525" y="6048375"/>
                <a:ext cx="844550" cy="519112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7CCF"/>
                  </a:gs>
                </a:gsLst>
                <a:path path="circle">
                  <a:fillToRect/>
                </a:path>
                <a:tileRect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0" name="Shape 230"/>
              <p:cNvSpPr/>
              <p:nvPr/>
            </p:nvSpPr>
            <p:spPr>
              <a:xfrm>
                <a:off x="5915025" y="6096000"/>
                <a:ext cx="717550" cy="436562"/>
              </a:xfrm>
              <a:prstGeom prst="ellipse">
                <a:avLst/>
              </a:prstGeom>
              <a:gradFill>
                <a:gsLst>
                  <a:gs pos="0">
                    <a:srgbClr val="007CCF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1" name="Shape 231"/>
              <p:cNvSpPr/>
              <p:nvPr/>
            </p:nvSpPr>
            <p:spPr>
              <a:xfrm>
                <a:off x="6003925" y="6146800"/>
                <a:ext cx="546099" cy="328611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0D7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2" name="Shape 232"/>
              <p:cNvSpPr/>
              <p:nvPr/>
            </p:nvSpPr>
            <p:spPr>
              <a:xfrm>
                <a:off x="6067425" y="6184900"/>
                <a:ext cx="415925" cy="252412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3" name="Shape 233"/>
              <p:cNvSpPr/>
              <p:nvPr/>
            </p:nvSpPr>
            <p:spPr>
              <a:xfrm>
                <a:off x="6121400" y="6226175"/>
                <a:ext cx="304799" cy="169861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0D7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4" name="Shape 234"/>
              <p:cNvSpPr/>
              <p:nvPr/>
            </p:nvSpPr>
            <p:spPr>
              <a:xfrm>
                <a:off x="5675312" y="5897562"/>
                <a:ext cx="608012" cy="255586"/>
              </a:xfrm>
              <a:custGeom>
                <a:avLst/>
                <a:gdLst/>
                <a:ahLst/>
                <a:cxnLst/>
                <a:rect l="0" t="0" r="0" b="0"/>
                <a:pathLst>
                  <a:path w="382" h="161" extrusionOk="0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>
                <a:gsLst>
                  <a:gs pos="0">
                    <a:srgbClr val="0080D7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5865812" y="6619875"/>
                <a:ext cx="704850" cy="104775"/>
              </a:xfrm>
              <a:custGeom>
                <a:avLst/>
                <a:gdLst/>
                <a:ahLst/>
                <a:cxnLst/>
                <a:rect l="0" t="0" r="0" b="0"/>
                <a:pathLst>
                  <a:path w="443" h="66" extrusionOk="0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>
                <a:gsLst>
                  <a:gs pos="0">
                    <a:srgbClr val="0073C1"/>
                  </a:gs>
                  <a:gs pos="100000">
                    <a:schemeClr val="accent2"/>
                  </a:gs>
                </a:gsLst>
                <a:lin ang="18899999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6" name="Shape 236"/>
              <p:cNvSpPr/>
              <p:nvPr/>
            </p:nvSpPr>
            <p:spPr>
              <a:xfrm>
                <a:off x="5599112" y="6200775"/>
                <a:ext cx="141286" cy="342900"/>
              </a:xfrm>
              <a:custGeom>
                <a:avLst/>
                <a:gdLst/>
                <a:ahLst/>
                <a:cxnLst/>
                <a:rect l="0" t="0" r="0" b="0"/>
                <a:pathLst>
                  <a:path w="89" h="216" extrusionOk="0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7C8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7" name="Shape 237"/>
              <p:cNvSpPr/>
              <p:nvPr/>
            </p:nvSpPr>
            <p:spPr>
              <a:xfrm>
                <a:off x="5665787" y="5945187"/>
                <a:ext cx="1190625" cy="731837"/>
              </a:xfrm>
              <a:custGeom>
                <a:avLst/>
                <a:gdLst/>
                <a:ahLst/>
                <a:cxnLst/>
                <a:rect l="0" t="0" r="0" b="0"/>
                <a:pathLst>
                  <a:path w="747" h="461" extrusionOk="0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CCF"/>
                  </a:gs>
                </a:gsLst>
                <a:path path="circle">
                  <a:fillToRect/>
                </a:path>
                <a:tileRect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8" name="Shape 238"/>
              <p:cNvSpPr/>
              <p:nvPr/>
            </p:nvSpPr>
            <p:spPr>
              <a:xfrm>
                <a:off x="6408737" y="5907087"/>
                <a:ext cx="152400" cy="47625"/>
              </a:xfrm>
              <a:custGeom>
                <a:avLst/>
                <a:gdLst/>
                <a:ahLst/>
                <a:cxnLst/>
                <a:rect l="0" t="0" r="0" b="0"/>
                <a:pathLst>
                  <a:path w="96" h="30" extrusionOk="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7C8"/>
                  </a:gs>
                </a:gsLst>
                <a:lin ang="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9" name="Shape 239"/>
              <p:cNvSpPr/>
              <p:nvPr/>
            </p:nvSpPr>
            <p:spPr>
              <a:xfrm>
                <a:off x="6207125" y="6267450"/>
                <a:ext cx="133349" cy="84137"/>
              </a:xfrm>
              <a:prstGeom prst="ellipse">
                <a:avLst/>
              </a:prstGeom>
              <a:gradFill>
                <a:gsLst>
                  <a:gs pos="0">
                    <a:srgbClr val="0080D7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40" name="Shape 240"/>
            <p:cNvGrpSpPr/>
            <p:nvPr/>
          </p:nvGrpSpPr>
          <p:grpSpPr>
            <a:xfrm>
              <a:off x="2819400" y="5764212"/>
              <a:ext cx="2581275" cy="1084262"/>
              <a:chOff x="2819400" y="5764212"/>
              <a:chExt cx="2581275" cy="1084262"/>
            </a:xfrm>
          </p:grpSpPr>
          <p:sp>
            <p:nvSpPr>
              <p:cNvPr id="241" name="Shape 241"/>
              <p:cNvSpPr/>
              <p:nvPr/>
            </p:nvSpPr>
            <p:spPr>
              <a:xfrm>
                <a:off x="3600450" y="6245225"/>
                <a:ext cx="1012825" cy="598487"/>
              </a:xfrm>
              <a:prstGeom prst="ellipse">
                <a:avLst/>
              </a:prstGeom>
              <a:gradFill>
                <a:gsLst>
                  <a:gs pos="0">
                    <a:srgbClr val="0077C8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2" name="Shape 242"/>
              <p:cNvSpPr/>
              <p:nvPr/>
            </p:nvSpPr>
            <p:spPr>
              <a:xfrm>
                <a:off x="3673475" y="6283325"/>
                <a:ext cx="862011" cy="52705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77C8"/>
                  </a:gs>
                </a:gsLst>
                <a:lin ang="27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3" name="Shape 243"/>
              <p:cNvSpPr/>
              <p:nvPr/>
            </p:nvSpPr>
            <p:spPr>
              <a:xfrm>
                <a:off x="3716337" y="6316662"/>
                <a:ext cx="795337" cy="474661"/>
              </a:xfrm>
              <a:prstGeom prst="ellipse">
                <a:avLst/>
              </a:prstGeom>
              <a:gradFill>
                <a:gsLst>
                  <a:gs pos="0">
                    <a:srgbClr val="007CCF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4" name="Shape 244"/>
              <p:cNvSpPr/>
              <p:nvPr/>
            </p:nvSpPr>
            <p:spPr>
              <a:xfrm>
                <a:off x="3759200" y="6345237"/>
                <a:ext cx="704850" cy="409575"/>
              </a:xfrm>
              <a:prstGeom prst="ellipse">
                <a:avLst/>
              </a:prstGeom>
              <a:gradFill>
                <a:gsLst>
                  <a:gs pos="0">
                    <a:srgbClr val="0077C8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5" name="Shape 245"/>
              <p:cNvSpPr/>
              <p:nvPr/>
            </p:nvSpPr>
            <p:spPr>
              <a:xfrm>
                <a:off x="3786187" y="6357937"/>
                <a:ext cx="655636" cy="381000"/>
              </a:xfrm>
              <a:prstGeom prst="ellipse">
                <a:avLst/>
              </a:prstGeom>
              <a:gradFill>
                <a:gsLst>
                  <a:gs pos="0">
                    <a:srgbClr val="0080D7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3868737" y="6391275"/>
                <a:ext cx="485775" cy="304799"/>
              </a:xfrm>
              <a:prstGeom prst="ellipse">
                <a:avLst/>
              </a:prstGeom>
              <a:gradFill>
                <a:gsLst>
                  <a:gs pos="0">
                    <a:srgbClr val="0077C8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3930650" y="6438900"/>
                <a:ext cx="360362" cy="214312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7CCF"/>
                  </a:gs>
                </a:gsLst>
                <a:lin ang="27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4035425" y="6503987"/>
                <a:ext cx="142875" cy="9525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7CCF"/>
                  </a:gs>
                </a:gsLst>
                <a:lin ang="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9" name="Shape 249"/>
              <p:cNvSpPr/>
              <p:nvPr/>
            </p:nvSpPr>
            <p:spPr>
              <a:xfrm>
                <a:off x="4103687" y="6067425"/>
                <a:ext cx="712787" cy="295275"/>
              </a:xfrm>
              <a:custGeom>
                <a:avLst/>
                <a:gdLst/>
                <a:ahLst/>
                <a:cxnLst/>
                <a:rect l="0" t="0" r="0" b="0"/>
                <a:pathLst>
                  <a:path w="448" h="186" extrusionOk="0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>
                <a:gsLst>
                  <a:gs pos="0">
                    <a:srgbClr val="007CCF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0" name="Shape 250"/>
              <p:cNvSpPr/>
              <p:nvPr/>
            </p:nvSpPr>
            <p:spPr>
              <a:xfrm>
                <a:off x="3400425" y="6115050"/>
                <a:ext cx="1416049" cy="733425"/>
              </a:xfrm>
              <a:custGeom>
                <a:avLst/>
                <a:gdLst/>
                <a:ahLst/>
                <a:cxnLst/>
                <a:rect l="0" t="0" r="0" b="0"/>
                <a:pathLst>
                  <a:path w="890" h="462" extrusionOk="0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3C1"/>
                  </a:gs>
                </a:gsLst>
                <a:lin ang="27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1" name="Shape 251"/>
              <p:cNvSpPr/>
              <p:nvPr/>
            </p:nvSpPr>
            <p:spPr>
              <a:xfrm>
                <a:off x="3305175" y="6076950"/>
                <a:ext cx="646111" cy="771525"/>
              </a:xfrm>
              <a:custGeom>
                <a:avLst/>
                <a:gdLst/>
                <a:ahLst/>
                <a:cxnLst/>
                <a:rect l="0" t="0" r="0" b="0"/>
                <a:pathLst>
                  <a:path w="406" h="486" extrusionOk="0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CCF"/>
                  </a:gs>
                </a:gsLst>
                <a:lin ang="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2" name="Shape 252"/>
              <p:cNvSpPr/>
              <p:nvPr/>
            </p:nvSpPr>
            <p:spPr>
              <a:xfrm>
                <a:off x="4741862" y="6419850"/>
                <a:ext cx="171450" cy="400050"/>
              </a:xfrm>
              <a:custGeom>
                <a:avLst/>
                <a:gdLst/>
                <a:ahLst/>
                <a:cxnLst/>
                <a:rect l="0" t="0" r="0" b="0"/>
                <a:pathLst>
                  <a:path w="107" h="252" extrusionOk="0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6FBB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3" name="Shape 253"/>
              <p:cNvSpPr/>
              <p:nvPr/>
            </p:nvSpPr>
            <p:spPr>
              <a:xfrm>
                <a:off x="3282950" y="5849937"/>
                <a:ext cx="1325562" cy="238125"/>
              </a:xfrm>
              <a:custGeom>
                <a:avLst/>
                <a:gdLst/>
                <a:ahLst/>
                <a:cxnLst/>
                <a:rect l="0" t="0" r="0" b="0"/>
                <a:pathLst>
                  <a:path w="835" h="150" extrusionOk="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4" name="Shape 254"/>
              <p:cNvSpPr/>
              <p:nvPr/>
            </p:nvSpPr>
            <p:spPr>
              <a:xfrm>
                <a:off x="2963861" y="6116637"/>
                <a:ext cx="271461" cy="731837"/>
              </a:xfrm>
              <a:custGeom>
                <a:avLst/>
                <a:gdLst/>
                <a:ahLst/>
                <a:cxnLst/>
                <a:rect l="0" t="0" r="0" b="0"/>
                <a:pathLst>
                  <a:path w="171" h="461" extrusionOk="0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5" name="Shape 255"/>
              <p:cNvSpPr/>
              <p:nvPr/>
            </p:nvSpPr>
            <p:spPr>
              <a:xfrm>
                <a:off x="4684712" y="5954712"/>
                <a:ext cx="571500" cy="893762"/>
              </a:xfrm>
              <a:custGeom>
                <a:avLst/>
                <a:gdLst/>
                <a:ahLst/>
                <a:cxnLst/>
                <a:rect l="0" t="0" r="0" b="0"/>
                <a:pathLst>
                  <a:path w="360" h="563" extrusionOk="0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7C8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Shape 256"/>
              <p:cNvSpPr/>
              <p:nvPr/>
            </p:nvSpPr>
            <p:spPr>
              <a:xfrm>
                <a:off x="3679825" y="5764212"/>
                <a:ext cx="1711325" cy="674687"/>
              </a:xfrm>
              <a:custGeom>
                <a:avLst/>
                <a:gdLst/>
                <a:ahLst/>
                <a:cxnLst/>
                <a:rect l="0" t="0" r="0" b="0"/>
                <a:pathLst>
                  <a:path w="1078" h="425" extrusionOk="0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7C8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 257"/>
              <p:cNvSpPr/>
              <p:nvPr/>
            </p:nvSpPr>
            <p:spPr>
              <a:xfrm>
                <a:off x="5245100" y="6477000"/>
                <a:ext cx="155575" cy="371475"/>
              </a:xfrm>
              <a:custGeom>
                <a:avLst/>
                <a:gdLst/>
                <a:ahLst/>
                <a:cxnLst/>
                <a:rect l="0" t="0" r="0" b="0"/>
                <a:pathLst>
                  <a:path w="98" h="234" extrusionOk="0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77C8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 258"/>
              <p:cNvSpPr/>
              <p:nvPr/>
            </p:nvSpPr>
            <p:spPr>
              <a:xfrm>
                <a:off x="2819400" y="5830887"/>
                <a:ext cx="763586" cy="1017587"/>
              </a:xfrm>
              <a:custGeom>
                <a:avLst/>
                <a:gdLst/>
                <a:ahLst/>
                <a:cxnLst/>
                <a:rect l="0" t="0" r="0" b="0"/>
                <a:pathLst>
                  <a:path w="481" h="641" extrusionOk="0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59" name="Shape 259"/>
            <p:cNvGrpSpPr/>
            <p:nvPr/>
          </p:nvGrpSpPr>
          <p:grpSpPr>
            <a:xfrm>
              <a:off x="6553200" y="5334000"/>
              <a:ext cx="2144711" cy="1303337"/>
              <a:chOff x="6553200" y="5334000"/>
              <a:chExt cx="2144711" cy="1303337"/>
            </a:xfrm>
          </p:grpSpPr>
          <p:sp>
            <p:nvSpPr>
              <p:cNvPr id="260" name="Shape 260"/>
              <p:cNvSpPr/>
              <p:nvPr/>
            </p:nvSpPr>
            <p:spPr>
              <a:xfrm>
                <a:off x="6667500" y="5400675"/>
                <a:ext cx="1906587" cy="1160462"/>
              </a:xfrm>
              <a:custGeom>
                <a:avLst/>
                <a:gdLst/>
                <a:ahLst/>
                <a:cxnLst/>
                <a:rect l="0" t="0" r="0" b="0"/>
                <a:pathLst>
                  <a:path w="1201" h="731" extrusionOk="0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>
                <a:gsLst>
                  <a:gs pos="0">
                    <a:srgbClr val="088C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 261"/>
              <p:cNvSpPr/>
              <p:nvPr/>
            </p:nvSpPr>
            <p:spPr>
              <a:xfrm>
                <a:off x="6553200" y="5343525"/>
                <a:ext cx="863600" cy="1169987"/>
              </a:xfrm>
              <a:custGeom>
                <a:avLst/>
                <a:gdLst/>
                <a:ahLst/>
                <a:cxnLst/>
                <a:rect l="0" t="0" r="0" b="0"/>
                <a:pathLst>
                  <a:path w="544" h="737" extrusionOk="0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>
                <a:gsLst>
                  <a:gs pos="0">
                    <a:srgbClr val="088C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 262"/>
              <p:cNvSpPr/>
              <p:nvPr/>
            </p:nvSpPr>
            <p:spPr>
              <a:xfrm>
                <a:off x="7607300" y="5334000"/>
                <a:ext cx="966786" cy="400050"/>
              </a:xfrm>
              <a:custGeom>
                <a:avLst/>
                <a:gdLst/>
                <a:ahLst/>
                <a:cxnLst/>
                <a:rect l="0" t="0" r="0" b="0"/>
                <a:pathLst>
                  <a:path w="609" h="252" extrusionOk="0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>
                <a:gsLst>
                  <a:gs pos="0">
                    <a:srgbClr val="0F8FE6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8328025" y="6361112"/>
                <a:ext cx="114300" cy="85725"/>
              </a:xfrm>
              <a:custGeom>
                <a:avLst/>
                <a:gdLst/>
                <a:ahLst/>
                <a:cxnLst/>
                <a:rect l="0" t="0" r="0" b="0"/>
                <a:pathLst>
                  <a:path w="72" h="54" extrusionOk="0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7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7151686" y="6465887"/>
                <a:ext cx="1119187" cy="171450"/>
              </a:xfrm>
              <a:custGeom>
                <a:avLst/>
                <a:gdLst/>
                <a:ahLst/>
                <a:cxnLst/>
                <a:rect l="0" t="0" r="0" b="0"/>
                <a:pathLst>
                  <a:path w="705" h="108" extrusionOk="0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7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8470900" y="5800725"/>
                <a:ext cx="227011" cy="541337"/>
              </a:xfrm>
              <a:custGeom>
                <a:avLst/>
                <a:gdLst/>
                <a:ahLst/>
                <a:cxnLst/>
                <a:rect l="0" t="0" r="0" b="0"/>
                <a:pathLst>
                  <a:path w="143" h="341" extrusionOk="0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7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 266"/>
              <p:cNvSpPr/>
              <p:nvPr/>
            </p:nvSpPr>
            <p:spPr>
              <a:xfrm>
                <a:off x="8034336" y="5753100"/>
                <a:ext cx="131762" cy="142875"/>
              </a:xfrm>
              <a:custGeom>
                <a:avLst/>
                <a:gdLst/>
                <a:ahLst/>
                <a:cxnLst/>
                <a:rect l="0" t="0" r="0" b="0"/>
                <a:pathLst>
                  <a:path w="83" h="90" extrusionOk="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rgbClr val="0080D7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 267"/>
              <p:cNvSpPr/>
              <p:nvPr/>
            </p:nvSpPr>
            <p:spPr>
              <a:xfrm>
                <a:off x="7056436" y="5638800"/>
                <a:ext cx="1138237" cy="684212"/>
              </a:xfrm>
              <a:custGeom>
                <a:avLst/>
                <a:gdLst/>
                <a:ahLst/>
                <a:cxnLst/>
                <a:rect l="0" t="0" r="0" b="0"/>
                <a:pathLst>
                  <a:path w="717" h="431" extrusionOk="0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 268"/>
              <p:cNvSpPr/>
              <p:nvPr/>
            </p:nvSpPr>
            <p:spPr>
              <a:xfrm>
                <a:off x="6904036" y="5572125"/>
                <a:ext cx="1443036" cy="846136"/>
              </a:xfrm>
              <a:custGeom>
                <a:avLst/>
                <a:gdLst/>
                <a:ahLst/>
                <a:cxnLst/>
                <a:rect l="0" t="0" r="0" b="0"/>
                <a:pathLst>
                  <a:path w="909" h="533" extrusionOk="0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>
                <a:gsLst>
                  <a:gs pos="0">
                    <a:srgbClr val="088CE5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 269"/>
              <p:cNvSpPr/>
              <p:nvPr/>
            </p:nvSpPr>
            <p:spPr>
              <a:xfrm>
                <a:off x="7245350" y="5543550"/>
                <a:ext cx="579437" cy="104775"/>
              </a:xfrm>
              <a:custGeom>
                <a:avLst/>
                <a:gdLst/>
                <a:ahLst/>
                <a:cxnLst/>
                <a:rect l="0" t="0" r="0" b="0"/>
                <a:pathLst>
                  <a:path w="365" h="66" extrusionOk="0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>
                <a:gsLst>
                  <a:gs pos="0">
                    <a:srgbClr val="088C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7085011" y="5648325"/>
                <a:ext cx="104775" cy="76200"/>
              </a:xfrm>
              <a:custGeom>
                <a:avLst/>
                <a:gdLst/>
                <a:ahLst/>
                <a:cxnLst/>
                <a:rect l="0" t="0" r="0" b="0"/>
                <a:pathLst>
                  <a:path w="66" h="48" extrusionOk="0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>
                <a:gsLst>
                  <a:gs pos="0">
                    <a:srgbClr val="088C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Shape 271"/>
              <p:cNvSpPr/>
              <p:nvPr/>
            </p:nvSpPr>
            <p:spPr>
              <a:xfrm>
                <a:off x="7216775" y="5727700"/>
                <a:ext cx="822324" cy="506412"/>
              </a:xfrm>
              <a:prstGeom prst="ellipse">
                <a:avLst/>
              </a:prstGeom>
              <a:gradFill>
                <a:gsLst>
                  <a:gs pos="0">
                    <a:srgbClr val="0080D7"/>
                  </a:gs>
                  <a:gs pos="10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7267575" y="5762625"/>
                <a:ext cx="708024" cy="430212"/>
              </a:xfrm>
              <a:prstGeom prst="ellipse">
                <a:avLst/>
              </a:prstGeom>
              <a:gradFill>
                <a:gsLst>
                  <a:gs pos="0">
                    <a:srgbClr val="088CE5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 273"/>
              <p:cNvSpPr/>
              <p:nvPr/>
            </p:nvSpPr>
            <p:spPr>
              <a:xfrm>
                <a:off x="7318375" y="5794375"/>
                <a:ext cx="612775" cy="369886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0D7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 274"/>
              <p:cNvSpPr/>
              <p:nvPr/>
            </p:nvSpPr>
            <p:spPr>
              <a:xfrm>
                <a:off x="7388225" y="5838825"/>
                <a:ext cx="473075" cy="280987"/>
              </a:xfrm>
              <a:prstGeom prst="ellipse">
                <a:avLst/>
              </a:prstGeom>
              <a:gradFill>
                <a:gsLst>
                  <a:gs pos="0">
                    <a:srgbClr val="0080D7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5" name="Shape 275"/>
              <p:cNvSpPr/>
              <p:nvPr/>
            </p:nvSpPr>
            <p:spPr>
              <a:xfrm>
                <a:off x="7445375" y="5870575"/>
                <a:ext cx="352425" cy="220662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rgbClr val="0080D7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6" name="Shape 276"/>
              <p:cNvSpPr/>
              <p:nvPr/>
            </p:nvSpPr>
            <p:spPr>
              <a:xfrm>
                <a:off x="7521575" y="5918200"/>
                <a:ext cx="200024" cy="128587"/>
              </a:xfrm>
              <a:prstGeom prst="ellipse">
                <a:avLst/>
              </a:prstGeom>
              <a:gradFill>
                <a:gsLst>
                  <a:gs pos="0">
                    <a:srgbClr val="0084DD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77" name="Shape 277"/>
            <p:cNvGrpSpPr/>
            <p:nvPr/>
          </p:nvGrpSpPr>
          <p:grpSpPr>
            <a:xfrm>
              <a:off x="8382000" y="4800600"/>
              <a:ext cx="674686" cy="409575"/>
              <a:chOff x="8382000" y="4800600"/>
              <a:chExt cx="674686" cy="409575"/>
            </a:xfrm>
          </p:grpSpPr>
          <p:sp>
            <p:nvSpPr>
              <p:cNvPr id="278" name="Shape 278"/>
              <p:cNvSpPr/>
              <p:nvPr/>
            </p:nvSpPr>
            <p:spPr>
              <a:xfrm>
                <a:off x="8382000" y="5057775"/>
                <a:ext cx="608012" cy="152400"/>
              </a:xfrm>
              <a:custGeom>
                <a:avLst/>
                <a:gdLst/>
                <a:ahLst/>
                <a:cxnLst/>
                <a:rect l="0" t="0" r="0" b="0"/>
                <a:pathLst>
                  <a:path w="382" h="96" extrusionOk="0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 279"/>
              <p:cNvSpPr/>
              <p:nvPr/>
            </p:nvSpPr>
            <p:spPr>
              <a:xfrm>
                <a:off x="8437561" y="4800600"/>
                <a:ext cx="409575" cy="85725"/>
              </a:xfrm>
              <a:custGeom>
                <a:avLst/>
                <a:gdLst/>
                <a:ahLst/>
                <a:cxnLst/>
                <a:rect l="0" t="0" r="0" b="0"/>
                <a:pathLst>
                  <a:path w="258" h="54" extrusionOk="0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 280"/>
              <p:cNvSpPr/>
              <p:nvPr/>
            </p:nvSpPr>
            <p:spPr>
              <a:xfrm>
                <a:off x="8961436" y="4867275"/>
                <a:ext cx="95250" cy="247650"/>
              </a:xfrm>
              <a:custGeom>
                <a:avLst/>
                <a:gdLst/>
                <a:ahLst/>
                <a:cxnLst/>
                <a:rect l="0" t="0" r="0" b="0"/>
                <a:pathLst>
                  <a:path w="60" h="156" extrusionOk="0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81" name="Shape 281"/>
              <p:cNvSpPr/>
              <p:nvPr/>
            </p:nvSpPr>
            <p:spPr>
              <a:xfrm>
                <a:off x="8532811" y="5153025"/>
                <a:ext cx="304800" cy="28575"/>
              </a:xfrm>
              <a:custGeom>
                <a:avLst/>
                <a:gdLst/>
                <a:ahLst/>
                <a:cxnLst/>
                <a:rect l="0" t="0" r="0" b="0"/>
                <a:pathLst>
                  <a:path w="192" h="18" extrusionOk="0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 282"/>
              <p:cNvSpPr/>
              <p:nvPr/>
            </p:nvSpPr>
            <p:spPr>
              <a:xfrm>
                <a:off x="8420100" y="4829175"/>
                <a:ext cx="255586" cy="295275"/>
              </a:xfrm>
              <a:custGeom>
                <a:avLst/>
                <a:gdLst/>
                <a:ahLst/>
                <a:cxnLst/>
                <a:rect l="0" t="0" r="0" b="0"/>
                <a:pathLst>
                  <a:path w="161" h="186" extrusionOk="0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 283"/>
              <p:cNvSpPr/>
              <p:nvPr/>
            </p:nvSpPr>
            <p:spPr>
              <a:xfrm>
                <a:off x="8713786" y="4829175"/>
                <a:ext cx="295274" cy="333375"/>
              </a:xfrm>
              <a:custGeom>
                <a:avLst/>
                <a:gdLst/>
                <a:ahLst/>
                <a:cxnLst/>
                <a:rect l="0" t="0" r="0" b="0"/>
                <a:pathLst>
                  <a:path w="185" h="210" extrusionOk="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 284"/>
              <p:cNvSpPr/>
              <p:nvPr/>
            </p:nvSpPr>
            <p:spPr>
              <a:xfrm>
                <a:off x="8485186" y="4854575"/>
                <a:ext cx="474661" cy="295275"/>
              </a:xfrm>
              <a:custGeom>
                <a:avLst/>
                <a:gdLst/>
                <a:ahLst/>
                <a:cxnLst/>
                <a:rect l="0" t="0" r="0" b="0"/>
                <a:pathLst>
                  <a:path w="299" h="186" extrusionOk="0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endParaRPr/>
              </a:p>
            </p:txBody>
          </p:sp>
          <p:grpSp>
            <p:nvGrpSpPr>
              <p:cNvPr id="285" name="Shape 285"/>
              <p:cNvGrpSpPr/>
              <p:nvPr/>
            </p:nvGrpSpPr>
            <p:grpSpPr>
              <a:xfrm>
                <a:off x="8542336" y="4897437"/>
                <a:ext cx="360362" cy="209549"/>
                <a:chOff x="8542336" y="4897437"/>
                <a:chExt cx="360362" cy="209549"/>
              </a:xfrm>
            </p:grpSpPr>
            <p:sp>
              <p:nvSpPr>
                <p:cNvPr id="286" name="Shape 286"/>
                <p:cNvSpPr/>
                <p:nvPr/>
              </p:nvSpPr>
              <p:spPr>
                <a:xfrm>
                  <a:off x="8542336" y="4897437"/>
                  <a:ext cx="360362" cy="209549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87" name="Shape 287"/>
                <p:cNvSpPr/>
                <p:nvPr/>
              </p:nvSpPr>
              <p:spPr>
                <a:xfrm>
                  <a:off x="8577261" y="4919662"/>
                  <a:ext cx="288925" cy="161925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88" name="Shape 288"/>
                <p:cNvSpPr/>
                <p:nvPr/>
              </p:nvSpPr>
              <p:spPr>
                <a:xfrm>
                  <a:off x="8621711" y="4935537"/>
                  <a:ext cx="198436" cy="130175"/>
                </a:xfrm>
                <a:prstGeom prst="ellipse">
                  <a:avLst/>
                </a:prstGeom>
                <a:gradFill>
                  <a:gsLst>
                    <a:gs pos="0">
                      <a:schemeClr val="dk2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89" name="Shape 289"/>
                <p:cNvSpPr/>
                <p:nvPr/>
              </p:nvSpPr>
              <p:spPr>
                <a:xfrm>
                  <a:off x="8664575" y="4960937"/>
                  <a:ext cx="115886" cy="74611"/>
                </a:xfrm>
                <a:prstGeom prst="ellipse">
                  <a:avLst/>
                </a:pr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000" scaled="0"/>
                </a:gra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endParaRPr/>
                </a:p>
              </p:txBody>
            </p:sp>
          </p:grpSp>
        </p:grpSp>
      </p:grpSp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1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44475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31775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Font typeface="Arial"/>
              <a:buChar char="•"/>
              <a:defRPr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905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2" name="Shape 29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3" name="Shape 29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4" name="Shape 29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/>
          <a:stretch>
            <a:fillRect/>
          </a:stretch>
        </a:blipFill>
        <a:effectLst/>
      </p:bgPr>
    </p:bg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/>
        </p:nvSpPr>
        <p:spPr>
          <a:xfrm>
            <a:off x="149225" y="136525"/>
            <a:ext cx="8869362" cy="6584949"/>
          </a:xfrm>
          <a:prstGeom prst="rect">
            <a:avLst/>
          </a:prstGeom>
          <a:noFill/>
          <a:ln w="19050" cap="rnd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3050" marR="0" indent="-180975" algn="l" rtl="0">
              <a:spcBef>
                <a:spcPts val="480"/>
              </a:spcBef>
              <a:spcAft>
                <a:spcPts val="0"/>
              </a:spcAft>
              <a:buClr>
                <a:srgbClr val="A1C4E3"/>
              </a:buClr>
              <a:buFont typeface="Arial"/>
              <a:buChar char="•"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47688" marR="0" indent="-115887" algn="l" rtl="0">
              <a:spcBef>
                <a:spcPts val="400"/>
              </a:spcBef>
              <a:spcAft>
                <a:spcPts val="0"/>
              </a:spcAft>
              <a:buClr>
                <a:srgbClr val="A1C4E3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87450" marR="0" indent="-165100" algn="l" rtl="0">
              <a:spcBef>
                <a:spcPts val="360"/>
              </a:spcBef>
              <a:spcAft>
                <a:spcPts val="0"/>
              </a:spcAft>
              <a:buClr>
                <a:srgbClr val="7F8FA9"/>
              </a:buClr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462088" marR="0" indent="-169862" algn="l" rtl="0">
              <a:spcBef>
                <a:spcPts val="320"/>
              </a:spcBef>
              <a:spcAft>
                <a:spcPts val="0"/>
              </a:spcAft>
              <a:buClr>
                <a:srgbClr val="4A66AC"/>
              </a:buClr>
              <a:buFont typeface="Arial"/>
              <a:buChar char="•"/>
              <a:defRPr sz="16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691640" marR="0" indent="-132714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20240" marR="0" indent="-1327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48840" marR="0" indent="-132714" algn="l" rtl="0">
              <a:spcBef>
                <a:spcPts val="320"/>
              </a:spcBef>
              <a:buClr>
                <a:schemeClr val="accent3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377440" marR="0" indent="-1327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2" name="Shape 332"/>
          <p:cNvSpPr txBox="1">
            <a:spLocks noGrp="1"/>
          </p:cNvSpPr>
          <p:nvPr>
            <p:ph type="dt" idx="10"/>
          </p:nvPr>
        </p:nvSpPr>
        <p:spPr>
          <a:xfrm>
            <a:off x="457200" y="63119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3" name="Shape 333"/>
          <p:cNvSpPr txBox="1">
            <a:spLocks noGrp="1"/>
          </p:cNvSpPr>
          <p:nvPr>
            <p:ph type="ftr" idx="11"/>
          </p:nvPr>
        </p:nvSpPr>
        <p:spPr>
          <a:xfrm>
            <a:off x="2830511" y="6311900"/>
            <a:ext cx="3482975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4" name="Shape 334"/>
          <p:cNvSpPr txBox="1">
            <a:spLocks noGrp="1"/>
          </p:cNvSpPr>
          <p:nvPr>
            <p:ph type="sldNum" idx="12"/>
          </p:nvPr>
        </p:nvSpPr>
        <p:spPr>
          <a:xfrm>
            <a:off x="6553200" y="631190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9" r:id="rId1"/>
    <p:sldLayoutId id="2147483701" r:id="rId2"/>
    <p:sldLayoutId id="2147483702" r:id="rId3"/>
    <p:sldLayoutId id="2147483703" r:id="rId4"/>
    <p:sldLayoutId id="2147483704" r:id="rId5"/>
    <p:sldLayoutId id="2147483705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Shape 358"/>
          <p:cNvGrpSpPr/>
          <p:nvPr/>
        </p:nvGrpSpPr>
        <p:grpSpPr>
          <a:xfrm>
            <a:off x="152400" y="133350"/>
            <a:ext cx="8832850" cy="6591300"/>
            <a:chOff x="152400" y="133350"/>
            <a:chExt cx="8832850" cy="6591300"/>
          </a:xfrm>
        </p:grpSpPr>
        <p:pic>
          <p:nvPicPr>
            <p:cNvPr id="359" name="Shape 359"/>
            <p:cNvPicPr preferRelativeResize="0"/>
            <p:nvPr/>
          </p:nvPicPr>
          <p:blipFill>
            <a:blip r:embed="rId4"/>
            <a:stretch>
              <a:fillRect/>
            </a:stretch>
          </p:blipFill>
          <p:spPr>
            <a:xfrm>
              <a:off x="152400" y="133350"/>
              <a:ext cx="8832850" cy="6591300"/>
            </a:xfrm>
            <a:prstGeom prst="rect">
              <a:avLst/>
            </a:prstGeom>
          </p:spPr>
        </p:pic>
        <p:sp>
          <p:nvSpPr>
            <p:cNvPr id="360" name="Shape 360"/>
            <p:cNvSpPr txBox="1"/>
            <p:nvPr/>
          </p:nvSpPr>
          <p:spPr>
            <a:xfrm>
              <a:off x="392112" y="374650"/>
              <a:ext cx="8356600" cy="611028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61" name="Shape 361"/>
          <p:cNvSpPr txBox="1"/>
          <p:nvPr/>
        </p:nvSpPr>
        <p:spPr>
          <a:xfrm>
            <a:off x="588962" y="1423987"/>
            <a:ext cx="8001000" cy="95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54864" marR="0" indent="-4064" algn="r" rtl="0">
              <a:spcBef>
                <a:spcPts val="0"/>
              </a:spcBef>
              <a:buClr>
                <a:srgbClr val="00688E"/>
              </a:buClr>
              <a:buFont typeface="Arial"/>
              <a:buNone/>
              <a:defRPr sz="4600" b="0" i="0" u="none" strike="noStrike" cap="none" baseline="0">
                <a:solidFill>
                  <a:srgbClr val="00688E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457200" y="1646236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92100" marR="0" indent="-206375" algn="l" rtl="0">
              <a:spcBef>
                <a:spcPts val="0"/>
              </a:spcBef>
              <a:buClr>
                <a:schemeClr val="accent1"/>
              </a:buClr>
              <a:buFont typeface="Arial"/>
              <a:buChar char="•"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40080" marR="0" indent="-1447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22960" marR="0" indent="-111760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3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05839" marR="0" indent="-116839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88720" marR="0" indent="-112394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19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371600" marR="0" indent="-107950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554480" marR="0" indent="-122555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737360" marR="0" indent="-114935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920240" marR="0" indent="-120014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4" name="Shape 364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1961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5" name="Shape 365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1637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6" name="Shape 366"/>
          <p:cNvSpPr txBox="1">
            <a:spLocks noGrp="1"/>
          </p:cNvSpPr>
          <p:nvPr>
            <p:ph type="sldNum" idx="12"/>
          </p:nvPr>
        </p:nvSpPr>
        <p:spPr>
          <a:xfrm>
            <a:off x="8639175" y="6515100"/>
            <a:ext cx="463550" cy="273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600" b="0" i="0" u="none" strike="noStrike" cap="none" baseline="0">
                <a:solidFill>
                  <a:srgbClr val="D1EAEE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3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571472" y="2357430"/>
            <a:ext cx="8115303" cy="1431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54864" marR="0" lvl="0" indent="-406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88E"/>
              </a:buClr>
              <a:buSzPct val="25000"/>
              <a:buFont typeface="Arial"/>
              <a:buNone/>
            </a:pPr>
            <a:r>
              <a:rPr lang="uk-UA" sz="36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5400" b="1" i="1" u="sng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Оксиди неметалічних елементів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69999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/>
          <p:nvPr/>
        </p:nvSpPr>
        <p:spPr>
          <a:xfrm>
            <a:off x="500062" y="357187"/>
            <a:ext cx="8072437" cy="37861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Clr>
                <a:schemeClr val="lt1"/>
              </a:buClr>
              <a:buSzPct val="99537"/>
              <a:buFont typeface="Arial"/>
              <a:buChar char="•"/>
            </a:pPr>
            <a:r>
              <a:rPr lang="uk-UA" sz="3600" b="1" i="1" u="none" strike="noStrike" cap="none" baseline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Оксиди NO і NO2 є проміжними продуктами у виробництві нітратної кислоти, а SO2–сульфатної.</a:t>
            </a:r>
          </a:p>
          <a:p>
            <a:pPr marL="0" marR="0" lvl="0" indent="0" algn="l" rtl="0">
              <a:buClr>
                <a:schemeClr val="lt1"/>
              </a:buClr>
              <a:buSzPct val="25000"/>
              <a:buFont typeface="Calibri"/>
              <a:buNone/>
            </a:pPr>
            <a:r>
              <a:rPr lang="uk-UA" sz="3600" b="1" i="1" u="none" strike="noStrike" cap="none" baseline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* Карбон(ІІ) оксид входить до складу горючих газових сумішей і слугує вихідною речовиною для синтезу метанолу.</a:t>
            </a:r>
          </a:p>
          <a:p>
            <a:pPr marL="0" marR="0" lvl="0" indent="0" algn="l" rtl="0">
              <a:buClr>
                <a:schemeClr val="lt1"/>
              </a:buClr>
              <a:buSzPct val="25000"/>
              <a:buFont typeface="Calibri"/>
              <a:buNone/>
            </a:pPr>
            <a:r>
              <a:rPr lang="uk-UA" sz="3600" b="1" i="1" u="none" strike="noStrike" cap="none" baseline="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* Із фосфор(V) оксиду виробяють частину ортофосфатної кислоти.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250825" y="620712"/>
            <a:ext cx="8540750" cy="4422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</a:pPr>
            <a:r>
              <a:rPr lang="uk-UA" sz="3200" b="1" i="1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uk-UA" sz="3200" b="1" i="1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Парниковий ефект.</a:t>
            </a:r>
            <a:r>
              <a:rPr lang="uk-UA" sz="3200" b="1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3200" b="1" i="0" u="none" strike="noStrike" cap="none" baseline="0" dirty="0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Нагріта Сонцем поверхня нашої планети віддає в космічний простір частину отриманої теплової енергії у вигляді інфрачервоних променів. Вуглекислий газ здатен поглинати ці промені і затримує частину теплоти на Землі. Таке явище називають парниковим ефектом. Учені припускають, що на планеті скоро може потеплішати на кілька градусів, що призведе до танення льодовиків та затоплення великих територій.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lang="uk-UA" sz="4400" b="1" i="0" u="none" strike="noStrike" cap="small" baseline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Фізіологічна дія оксидів</a:t>
            </a:r>
          </a:p>
        </p:txBody>
      </p:sp>
      <p:sp>
        <p:nvSpPr>
          <p:cNvPr id="466" name="Shape 4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80357"/>
              <a:buFont typeface="Arial"/>
              <a:buChar char="•"/>
            </a:pPr>
            <a:r>
              <a:rPr lang="uk-UA" sz="2800" b="1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Більшість оксидів неметалічних елементів токсичні. Чадний газ СО дуже отруйний. Він не має запаху і людина його не відчуває.</a:t>
            </a:r>
          </a:p>
          <a:p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80357"/>
              <a:buFont typeface="Arial"/>
              <a:buChar char="•"/>
            </a:pPr>
            <a:r>
              <a:rPr lang="uk-UA" sz="2800" b="1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Вуглекислий газ не вважають токсичною речовиною. Однак якщо об’ємна частка цього газу в повітрі досягає 0,25%, то людина починає відчувати задуху. Висока концентрація СО</a:t>
            </a:r>
            <a:r>
              <a:rPr lang="uk-UA" sz="2800" b="1" i="0" u="none" strike="noStrike" cap="none" baseline="-2500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 може спричинити смерть через зупинку дихання.</a:t>
            </a:r>
          </a:p>
        </p:txBody>
      </p:sp>
      <p:sp>
        <p:nvSpPr>
          <p:cNvPr id="467" name="Shape 467"/>
          <p:cNvSpPr txBox="1"/>
          <p:nvPr/>
        </p:nvSpPr>
        <p:spPr>
          <a:xfrm>
            <a:off x="3832225" y="2800350"/>
            <a:ext cx="18414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>
            <a:spLocks noGrp="1"/>
          </p:cNvSpPr>
          <p:nvPr>
            <p:ph type="title"/>
          </p:nvPr>
        </p:nvSpPr>
        <p:spPr>
          <a:xfrm>
            <a:off x="500033" y="92867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ct val="25000"/>
              <a:buFont typeface="Arial"/>
              <a:buNone/>
            </a:pPr>
            <a:r>
              <a:rPr lang="uk-UA" sz="3600" b="1" i="1" u="none" strike="noStrike" cap="none" baseline="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Оксиди―бінарні сполуки Оксигену, в яких цей елемент виявляє ступінь окиснення -2.</a:t>
            </a:r>
          </a:p>
        </p:txBody>
      </p:sp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xfrm>
            <a:off x="428625" y="2071686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Clr>
                <a:srgbClr val="A1C4E3"/>
              </a:buClr>
              <a:buSzPct val="101190"/>
              <a:buFont typeface="Arial"/>
              <a:buChar char="•"/>
            </a:pPr>
            <a:r>
              <a:rPr lang="uk-UA" sz="2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        Загальна формула оксидів―</a:t>
            </a:r>
            <a:r>
              <a:rPr lang="uk-UA" sz="2800" b="1" i="1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Е</a:t>
            </a:r>
            <a:r>
              <a:rPr lang="uk-UA" sz="2800" b="1" i="1" u="none" strike="noStrike" cap="none" baseline="-25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uk-UA" sz="2800" b="1" i="1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О</a:t>
            </a:r>
            <a:r>
              <a:rPr lang="uk-UA" sz="2800" b="1" i="1" u="none" strike="noStrike" cap="none" baseline="-25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</a:p>
          <a:p>
            <a:pPr marL="0" marR="0" lvl="0" indent="0" algn="l" rtl="0">
              <a:buClr>
                <a:srgbClr val="A1C4E3"/>
              </a:buClr>
              <a:buSzPct val="101190"/>
              <a:buFont typeface="Arial"/>
              <a:buChar char="•"/>
            </a:pPr>
            <a:r>
              <a:rPr lang="uk-UA" sz="2800" b="1" i="0" u="none" strike="noStrike" cap="none" baseline="0">
                <a:solidFill>
                  <a:srgbClr val="0E58C4"/>
                </a:solidFill>
                <a:latin typeface="Calibri"/>
                <a:ea typeface="Calibri"/>
                <a:cs typeface="Calibri"/>
                <a:sym typeface="Calibri"/>
              </a:rPr>
              <a:t>Майже всі неметалічні елементи утворюють оксиди. Винятками є Флуор і три інертні гази –Гелій, Неон, Аргон.</a:t>
            </a:r>
          </a:p>
          <a:p>
            <a:pPr marL="0" marR="0" lvl="0" indent="0" algn="l" rtl="0">
              <a:buClr>
                <a:srgbClr val="A1C4E3"/>
              </a:buClr>
              <a:buSzPct val="101190"/>
              <a:buFont typeface="Arial"/>
              <a:buChar char="•"/>
            </a:pPr>
            <a:r>
              <a:rPr lang="uk-UA" sz="2800" b="1" i="0" u="none" strike="noStrike" cap="none" baseline="0">
                <a:solidFill>
                  <a:srgbClr val="0E58C4"/>
                </a:solidFill>
                <a:latin typeface="Calibri"/>
                <a:ea typeface="Calibri"/>
                <a:cs typeface="Calibri"/>
                <a:sym typeface="Calibri"/>
              </a:rPr>
              <a:t>Для більшості елементів існує по кілька оксидів, а для Бору та Гідрогену – по одному.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8000"/>
            </a:gs>
            <a:gs pos="2000">
              <a:srgbClr val="00B0F0"/>
            </a:gs>
            <a:gs pos="100000">
              <a:srgbClr val="00B0F0"/>
            </a:gs>
          </a:gsLst>
          <a:lin ang="5400000" scaled="0"/>
        </a:gradFill>
        <a:effectLst/>
      </p:bgPr>
    </p:bg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4" cy="1431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 Black"/>
              <a:buNone/>
            </a:pPr>
            <a:r>
              <a:rPr lang="uk-UA" sz="2800" b="1" i="0" u="none" strike="noStrike" cap="small" baseline="0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             </a:t>
            </a:r>
            <a:r>
              <a:rPr lang="uk-UA" sz="2800" b="1" i="1" u="none" strike="noStrike" cap="small" baseline="0">
                <a:solidFill>
                  <a:srgbClr val="FFFF00"/>
                </a:solidFill>
                <a:latin typeface="Arial Black"/>
                <a:ea typeface="Arial Black"/>
                <a:cs typeface="Arial Black"/>
                <a:sym typeface="Arial Black"/>
              </a:rPr>
              <a:t>Формули важливих оксидів     	       неметалічних елементів                 	               (крім води)</a:t>
            </a:r>
          </a:p>
        </p:txBody>
      </p:sp>
      <p:graphicFrame>
        <p:nvGraphicFramePr>
          <p:cNvPr id="382" name="Shape 382"/>
          <p:cNvGraphicFramePr/>
          <p:nvPr/>
        </p:nvGraphicFramePr>
        <p:xfrm>
          <a:off x="1331912" y="2492375"/>
          <a:ext cx="6984975" cy="2952725"/>
        </p:xfrm>
        <a:graphic>
          <a:graphicData uri="http://schemas.openxmlformats.org/drawingml/2006/table">
            <a:tbl>
              <a:tblPr>
                <a:noFill/>
                <a:tableStyleId>{EAE105FD-4E4B-4113-9AEA-6E4904F1D31F}</a:tableStyleId>
              </a:tblPr>
              <a:tblGrid>
                <a:gridCol w="1517650"/>
                <a:gridCol w="1824025"/>
                <a:gridCol w="1820850"/>
                <a:gridCol w="1822450"/>
              </a:tblGrid>
              <a:tr h="630225">
                <a:tc row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48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4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Періоди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48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4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             Групи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0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8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4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IV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8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4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V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8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4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VI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6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2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6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CO, CO</a:t>
                      </a:r>
                      <a:r>
                        <a:rPr lang="uk-UA" sz="2800" b="1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6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NO, NO</a:t>
                      </a:r>
                      <a:r>
                        <a:rPr lang="uk-UA" sz="2800" b="1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6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3 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6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SiO</a:t>
                      </a:r>
                      <a:r>
                        <a:rPr lang="uk-UA" sz="2800" b="1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6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P</a:t>
                      </a:r>
                      <a:r>
                        <a:rPr lang="uk-UA" sz="2800" b="1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r>
                        <a:rPr lang="uk-UA" sz="2800" b="1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560"/>
                        </a:spcBef>
                        <a:buSzPct val="25000"/>
                        <a:buFont typeface="Arial"/>
                        <a:buNone/>
                      </a:pP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</a:t>
                      </a:r>
                      <a:r>
                        <a:rPr lang="uk-UA" sz="2800" b="1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2, </a:t>
                      </a:r>
                      <a:r>
                        <a:rPr lang="uk-UA" sz="2800" b="1" baseline="0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</a:t>
                      </a:r>
                      <a:r>
                        <a:rPr lang="uk-UA" sz="2800" b="1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</a:p>
                  </a:txBody>
                  <a:tcPr marL="0" marR="0" marT="0" marB="0">
                    <a:lnL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3" name="Shape 383"/>
          <p:cNvSpPr/>
          <p:nvPr/>
        </p:nvSpPr>
        <p:spPr>
          <a:xfrm>
            <a:off x="3708400" y="1989136"/>
            <a:ext cx="2151062" cy="406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>
            <a:alpha val="42745"/>
          </a:schemeClr>
        </a:solidFill>
        <a:effectLst/>
      </p:bgPr>
    </p:bg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>
            <a:spLocks noGrp="1"/>
          </p:cNvSpPr>
          <p:nvPr>
            <p:ph type="title"/>
          </p:nvPr>
        </p:nvSpPr>
        <p:spPr>
          <a:xfrm>
            <a:off x="467543" y="608380"/>
            <a:ext cx="8229600" cy="2232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ct val="25000"/>
              <a:buFont typeface="Arial"/>
              <a:buNone/>
            </a:pPr>
            <a:r>
              <a:rPr lang="uk-UA" sz="2900" b="1" i="1" u="none" strike="noStrike" cap="none" baseline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Майже всі оксиди неметалічних елементів складаються з молекул. У них ковалентні зв’язки між атомами є полярними, а самі молекули можуть бути полярними і неполярними.</a:t>
            </a:r>
          </a:p>
        </p:txBody>
      </p:sp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468312" y="21336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Clr>
                <a:schemeClr val="lt1"/>
              </a:buClr>
              <a:buSzPct val="25000"/>
              <a:buFont typeface="Calibri"/>
              <a:buNone/>
            </a:pPr>
            <a:r>
              <a:rPr lang="uk-UA" sz="24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              </a:t>
            </a:r>
          </a:p>
          <a:p>
            <a:endParaRPr/>
          </a:p>
          <a:p>
            <a:endParaRPr/>
          </a:p>
          <a:p>
            <a:pPr marL="0" marR="0" lvl="0" indent="0" algn="l" rtl="0">
              <a:buClr>
                <a:schemeClr val="lt1"/>
              </a:buClr>
              <a:buSzPct val="25000"/>
              <a:buFont typeface="Calibri"/>
              <a:buNone/>
            </a:pPr>
            <a:r>
              <a:rPr lang="uk-UA" sz="2400" b="0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                   </a:t>
            </a:r>
            <a:r>
              <a:rPr lang="uk-UA" sz="2800" b="1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Кулестержневі моделі молекул:</a:t>
            </a:r>
          </a:p>
          <a:p>
            <a:pPr marL="0" marR="0" lvl="0" indent="0" algn="l" rtl="0">
              <a:buClr>
                <a:schemeClr val="lt1"/>
              </a:buClr>
              <a:buSzPct val="25000"/>
              <a:buFont typeface="Calibri"/>
              <a:buNone/>
            </a:pPr>
            <a:r>
              <a:rPr lang="uk-UA" sz="2400" b="1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              </a:t>
            </a:r>
          </a:p>
          <a:p>
            <a:pPr marL="0" marR="0" lvl="0" indent="0" algn="l" rtl="0">
              <a:buClr>
                <a:schemeClr val="lt1"/>
              </a:buClr>
              <a:buSzPct val="25000"/>
              <a:buFont typeface="Calibri"/>
              <a:buNone/>
            </a:pPr>
            <a:r>
              <a:rPr lang="uk-UA" sz="2400" b="1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uk-UA" sz="24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             </a:t>
            </a:r>
            <a:r>
              <a:rPr lang="uk-UA" sz="2400" b="1" i="0" u="none" strike="noStrike" cap="none" baseline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uk-UA" sz="24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lang="uk-UA" sz="2400" b="1" i="0" u="none" strike="noStrike" cap="none" baseline="-25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2                                                           </a:t>
            </a:r>
          </a:p>
          <a:p>
            <a:pPr marL="0" marR="0" lvl="0" indent="0" algn="l" rtl="0">
              <a:buClr>
                <a:schemeClr val="lt1"/>
              </a:buClr>
              <a:buSzPct val="25000"/>
              <a:buFont typeface="Arial"/>
              <a:buNone/>
            </a:pPr>
            <a:r>
              <a:rPr lang="uk-UA" sz="2400" b="1" i="0" u="none" strike="noStrike" cap="none" baseline="-25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</a:t>
            </a:r>
          </a:p>
          <a:p>
            <a:pPr marL="0" marR="0" lvl="0" indent="0" algn="l" rtl="0">
              <a:buClr>
                <a:schemeClr val="lt1"/>
              </a:buClr>
              <a:buSzPct val="25000"/>
              <a:buFont typeface="Arial"/>
              <a:buNone/>
            </a:pPr>
            <a:r>
              <a:rPr lang="uk-UA" sz="2400" b="1" i="0" u="none" strike="noStrike" cap="none" baseline="-25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                </a:t>
            </a:r>
            <a:r>
              <a:rPr lang="uk-UA" sz="2400" b="1" i="0" u="none" strike="noStrike" cap="none" baseline="-250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r>
              <a:rPr lang="uk-UA" sz="24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</a:t>
            </a:r>
            <a:r>
              <a:rPr lang="uk-UA" sz="2400" b="1" i="0" u="none" strike="noStrike" cap="none" baseline="-25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390" name="Shape 390"/>
          <p:cNvSpPr/>
          <p:nvPr/>
        </p:nvSpPr>
        <p:spPr>
          <a:xfrm>
            <a:off x="660400" y="5805487"/>
            <a:ext cx="720724" cy="720724"/>
          </a:xfrm>
          <a:prstGeom prst="ellipse">
            <a:avLst/>
          </a:prstGeom>
          <a:gradFill>
            <a:gsLst>
              <a:gs pos="0">
                <a:srgbClr val="760000"/>
              </a:gs>
              <a:gs pos="100000">
                <a:srgbClr val="FF0000"/>
              </a:gs>
            </a:gsLst>
            <a:lin ang="18899999" scaled="0"/>
          </a:gradFill>
          <a:ln w="9525" cap="rnd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1928811" y="4786312"/>
            <a:ext cx="720724" cy="720724"/>
          </a:xfrm>
          <a:prstGeom prst="ellipse">
            <a:avLst/>
          </a:prstGeom>
          <a:gradFill>
            <a:gsLst>
              <a:gs pos="0">
                <a:srgbClr val="767600"/>
              </a:gs>
              <a:gs pos="100000">
                <a:srgbClr val="FFFF00"/>
              </a:gs>
            </a:gsLst>
            <a:lin ang="18899999" scaled="0"/>
          </a:gra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3162300" y="5848350"/>
            <a:ext cx="649286" cy="647700"/>
          </a:xfrm>
          <a:prstGeom prst="ellipse">
            <a:avLst/>
          </a:prstGeom>
          <a:gradFill>
            <a:gsLst>
              <a:gs pos="0">
                <a:srgbClr val="760000"/>
              </a:gs>
              <a:gs pos="100000">
                <a:srgbClr val="FF0000"/>
              </a:gs>
            </a:gsLst>
            <a:lin ang="18899999" scaled="0"/>
          </a:gra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3" name="Shape 393"/>
          <p:cNvSpPr/>
          <p:nvPr/>
        </p:nvSpPr>
        <p:spPr>
          <a:xfrm>
            <a:off x="4932362" y="5734050"/>
            <a:ext cx="719136" cy="647700"/>
          </a:xfrm>
          <a:prstGeom prst="ellipse">
            <a:avLst/>
          </a:prstGeom>
          <a:gradFill>
            <a:gsLst>
              <a:gs pos="0">
                <a:srgbClr val="760000"/>
              </a:gs>
              <a:gs pos="100000">
                <a:srgbClr val="FF0000"/>
              </a:gs>
            </a:gsLst>
            <a:lin ang="18899999" scaled="0"/>
          </a:gra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6300787" y="5734050"/>
            <a:ext cx="719136" cy="647700"/>
          </a:xfrm>
          <a:prstGeom prst="ellipse">
            <a:avLst/>
          </a:prstGeom>
          <a:solidFill>
            <a:srgbClr val="000000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5" name="Shape 395"/>
          <p:cNvSpPr/>
          <p:nvPr/>
        </p:nvSpPr>
        <p:spPr>
          <a:xfrm>
            <a:off x="7596186" y="5734050"/>
            <a:ext cx="719136" cy="6477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760000"/>
              </a:gs>
            </a:gsLst>
            <a:lin ang="5400000" scaled="0"/>
          </a:gra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6" name="Shape 396"/>
          <p:cNvSpPr txBox="1"/>
          <p:nvPr/>
        </p:nvSpPr>
        <p:spPr>
          <a:xfrm rot="-2460000">
            <a:off x="1023937" y="5449887"/>
            <a:ext cx="936625" cy="71437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rgbClr val="FFFF00"/>
              </a:gs>
            </a:gsLst>
            <a:lin ang="0" scaled="0"/>
          </a:gradFill>
          <a:ln w="9525" cap="rnd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7" name="Shape 397"/>
          <p:cNvSpPr txBox="1"/>
          <p:nvPr/>
        </p:nvSpPr>
        <p:spPr>
          <a:xfrm rot="2879999">
            <a:off x="2576512" y="5503862"/>
            <a:ext cx="928686" cy="96836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rgbClr val="FF0000"/>
              </a:gs>
            </a:gsLst>
            <a:lin ang="0" scaled="0"/>
          </a:gradFill>
          <a:ln w="9525" cap="rnd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8" name="Shape 398"/>
          <p:cNvSpPr txBox="1"/>
          <p:nvPr/>
        </p:nvSpPr>
        <p:spPr>
          <a:xfrm>
            <a:off x="5580062" y="5949950"/>
            <a:ext cx="720724" cy="71436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dk1"/>
              </a:gs>
            </a:gsLst>
            <a:lin ang="0" scaled="0"/>
          </a:gra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99" name="Shape 399"/>
          <p:cNvSpPr txBox="1"/>
          <p:nvPr/>
        </p:nvSpPr>
        <p:spPr>
          <a:xfrm>
            <a:off x="6948486" y="5949950"/>
            <a:ext cx="719136" cy="71436"/>
          </a:xfrm>
          <a:prstGeom prst="rect">
            <a:avLst/>
          </a:prstGeom>
          <a:gradFill>
            <a:gsLst>
              <a:gs pos="0">
                <a:schemeClr val="dk1"/>
              </a:gs>
              <a:gs pos="100000">
                <a:srgbClr val="FF0000"/>
              </a:gs>
            </a:gsLst>
            <a:lin ang="0" scaled="0"/>
          </a:gra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0" name="Shape 400"/>
          <p:cNvSpPr txBox="1"/>
          <p:nvPr/>
        </p:nvSpPr>
        <p:spPr>
          <a:xfrm rot="-2700000">
            <a:off x="1141411" y="5610224"/>
            <a:ext cx="996950" cy="69850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rgbClr val="FFFF00"/>
              </a:gs>
            </a:gsLst>
            <a:lin ang="0" scaled="0"/>
          </a:gradFill>
          <a:ln w="9525" cap="rnd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1" name="Shape 401"/>
          <p:cNvSpPr txBox="1"/>
          <p:nvPr/>
        </p:nvSpPr>
        <p:spPr>
          <a:xfrm rot="2880000">
            <a:off x="2455068" y="5666580"/>
            <a:ext cx="936625" cy="71436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rgbClr val="FF0000"/>
              </a:gs>
            </a:gsLst>
            <a:lin ang="0" scaled="0"/>
          </a:gradFill>
          <a:ln w="9525" cap="rnd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2" name="Shape 402"/>
          <p:cNvSpPr txBox="1"/>
          <p:nvPr/>
        </p:nvSpPr>
        <p:spPr>
          <a:xfrm>
            <a:off x="5580062" y="6092825"/>
            <a:ext cx="720724" cy="73025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chemeClr val="dk1"/>
              </a:gs>
            </a:gsLst>
            <a:lin ang="0" scaled="0"/>
          </a:gra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3" name="Shape 403"/>
          <p:cNvSpPr txBox="1"/>
          <p:nvPr/>
        </p:nvSpPr>
        <p:spPr>
          <a:xfrm>
            <a:off x="6948486" y="6092825"/>
            <a:ext cx="719136" cy="73025"/>
          </a:xfrm>
          <a:prstGeom prst="rect">
            <a:avLst/>
          </a:prstGeom>
          <a:gradFill>
            <a:gsLst>
              <a:gs pos="0">
                <a:schemeClr val="dk1"/>
              </a:gs>
              <a:gs pos="100000">
                <a:srgbClr val="FF0000"/>
              </a:gs>
            </a:gsLst>
            <a:lin ang="0" scaled="0"/>
          </a:gra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6659561" y="5876925"/>
            <a:ext cx="360362" cy="360362"/>
          </a:xfrm>
          <a:prstGeom prst="ellipse">
            <a:avLst/>
          </a:prstGeom>
          <a:solidFill>
            <a:srgbClr val="000000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>
            <a:spLocks noGrp="1"/>
          </p:cNvSpPr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uk-UA" sz="4200" b="1" i="0" u="none" strike="noStrike" cap="small" baseline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uk-UA" sz="4200" b="1" i="0" u="sng" strike="noStrike" cap="small" baseline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Фізичні властивості:</a:t>
            </a:r>
          </a:p>
        </p:txBody>
      </p:sp>
      <p:sp>
        <p:nvSpPr>
          <p:cNvPr id="410" name="Shape 410"/>
          <p:cNvSpPr txBox="1">
            <a:spLocks noGrp="1"/>
          </p:cNvSpPr>
          <p:nvPr>
            <p:ph type="body" idx="1"/>
          </p:nvPr>
        </p:nvSpPr>
        <p:spPr>
          <a:xfrm>
            <a:off x="971550" y="1628775"/>
            <a:ext cx="77724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89285"/>
              <a:buFont typeface="Arial"/>
              <a:buChar char="•"/>
            </a:pP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Оксиди неметалічних елементів за звичайних умов перебувають у різних агрегатних станах. Так, сполуки SO</a:t>
            </a:r>
            <a:r>
              <a:rPr lang="uk-UA" sz="2800" b="1" i="0" u="none" strike="noStrike" cap="none" baseline="-2500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, NO</a:t>
            </a:r>
            <a:r>
              <a:rPr lang="uk-UA" sz="2800" b="1" i="0" u="none" strike="noStrike" cap="none" baseline="-2500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, NO, CO</a:t>
            </a:r>
            <a:r>
              <a:rPr lang="uk-UA" sz="2800" b="1" i="0" u="none" strike="noStrike" cap="none" baseline="-2500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, CO є газами, N</a:t>
            </a:r>
            <a:r>
              <a:rPr lang="uk-UA" sz="2800" b="1" i="0" u="none" strike="noStrike" cap="none" baseline="-2500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uk-UA" sz="2800" b="1" i="0" u="none" strike="noStrike" cap="none" baseline="-2500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–рідина, а оксиди P</a:t>
            </a:r>
            <a:r>
              <a:rPr lang="uk-UA" sz="2800" b="1" i="0" u="none" strike="noStrike" cap="none" baseline="-2500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uk-UA" sz="2800" b="1" i="0" u="none" strike="noStrike" cap="none" baseline="-2500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, SiO</a:t>
            </a:r>
            <a:r>
              <a:rPr lang="uk-UA" sz="2800" b="1" i="0" u="none" strike="noStrike" cap="none" baseline="-2500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–тверді речовини.</a:t>
            </a:r>
          </a:p>
          <a:p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89285"/>
              <a:buFont typeface="Arial"/>
              <a:buChar char="•"/>
            </a:pPr>
            <a:r>
              <a:rPr lang="uk-UA" sz="28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Сполуки SO</a:t>
            </a:r>
            <a:r>
              <a:rPr lang="uk-UA" sz="2800" b="1" i="0" u="none" strike="noStrike" cap="none" baseline="-250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, SO</a:t>
            </a:r>
            <a:r>
              <a:rPr lang="uk-UA" sz="2800" b="1" i="0" u="none" strike="noStrike" cap="none" baseline="-250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uk-UA" sz="28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, NO</a:t>
            </a:r>
            <a:r>
              <a:rPr lang="uk-UA" sz="2800" b="1" i="0" u="none" strike="noStrike" cap="none" baseline="-250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, CO</a:t>
            </a:r>
            <a:r>
              <a:rPr lang="uk-UA" sz="2800" b="1" i="0" u="none" strike="noStrike" cap="none" baseline="-250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, P</a:t>
            </a:r>
            <a:r>
              <a:rPr lang="uk-UA" sz="2800" b="1" i="0" u="none" strike="noStrike" cap="none" baseline="-250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uk-UA" sz="28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uk-UA" sz="2800" b="1" i="0" u="none" strike="noStrike" cap="none" baseline="-250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5  </a:t>
            </a:r>
            <a:r>
              <a:rPr lang="uk-UA" sz="2800" b="1" i="0" u="none" strike="noStrike" cap="none" baseline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і багато інших оксидів неметалічних елементів розчиняються у воді, взаємодіючи з нею і перетворюючись на кислоти.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Shape 415"/>
          <p:cNvSpPr txBox="1">
            <a:spLocks noGrp="1"/>
          </p:cNvSpPr>
          <p:nvPr>
            <p:ph type="title"/>
          </p:nvPr>
        </p:nvSpPr>
        <p:spPr>
          <a:xfrm>
            <a:off x="539750" y="260350"/>
            <a:ext cx="8229600" cy="1384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ct val="25000"/>
              <a:buFont typeface="Arial"/>
              <a:buNone/>
            </a:pPr>
            <a:r>
              <a:rPr lang="uk-UA" sz="2900" b="1" i="1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lang="uk-UA" sz="3250" b="1" i="1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Хімічні властивості оксидів    	</a:t>
            </a:r>
            <a:r>
              <a:rPr lang="uk-UA" sz="3250" i="1" dirty="0">
                <a:solidFill>
                  <a:srgbClr val="FFFF00"/>
                </a:solidFill>
              </a:rPr>
              <a:t>           </a:t>
            </a:r>
            <a:r>
              <a:rPr lang="uk-UA" sz="3250" b="1" i="1" u="none" strike="noStrike" cap="none" baseline="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неметалічних елементів</a:t>
            </a:r>
          </a:p>
        </p:txBody>
      </p:sp>
      <p:sp>
        <p:nvSpPr>
          <p:cNvPr id="416" name="Shape 4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lnSpc>
                <a:spcPct val="90000"/>
              </a:lnSpc>
              <a:buSzPct val="101190"/>
            </a:pPr>
            <a:r>
              <a:rPr lang="uk-UA" sz="2800" b="1" i="1" u="none" strike="noStrike" cap="none" baseline="0" dirty="0">
                <a:solidFill>
                  <a:srgbClr val="FF66FF"/>
                </a:solidFill>
                <a:latin typeface="Calibri"/>
                <a:ea typeface="Calibri"/>
                <a:cs typeface="Calibri"/>
                <a:sym typeface="Calibri"/>
              </a:rPr>
              <a:t>Кислотні властивості вищих оксидів неметалічних елементів у кожному періоді посилюються з ліва на право. У такому самому напрямку збільшується і сила відповідних кислот.</a:t>
            </a:r>
          </a:p>
          <a:p>
            <a:endParaRPr/>
          </a:p>
          <a:p>
            <a:pPr marL="0" marR="0" lvl="0" indent="0" algn="l" rtl="0">
              <a:lnSpc>
                <a:spcPct val="90000"/>
              </a:lnSpc>
              <a:buClr>
                <a:srgbClr val="A1C4E3"/>
              </a:buClr>
              <a:buSzPct val="101190"/>
              <a:buFont typeface="Arial"/>
              <a:buChar char="•"/>
            </a:pPr>
            <a:r>
              <a:rPr lang="uk-UA" sz="2800" b="1" i="1" u="none" strike="noStrike" cap="none" baseline="0" dirty="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Чим вища валентність неметалічного елемента в оксиді, тим більшою мірою виражені властивості в оксиду і відповідної кислоти.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342106" y="169600"/>
            <a:ext cx="8675700" cy="685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400" b="1" i="1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uk-UA" sz="2800" b="1" i="1" u="none" strike="noStrike" cap="none" baseline="0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Реакція з водою: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4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</a:t>
            </a:r>
            <a:r>
              <a:rPr lang="uk-UA" sz="2000" b="1" i="0" u="none" strike="noStrike" cap="none" baseline="0" dirty="0">
                <a:solidFill>
                  <a:srgbClr val="660033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r>
              <a:rPr lang="uk-UA" sz="24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SO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+H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O=H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SO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</a:t>
            </a:r>
            <a:r>
              <a:rPr lang="uk-UA" sz="2000" b="1" i="0" u="none" strike="noStrike" cap="none" baseline="0" dirty="0">
                <a:solidFill>
                  <a:srgbClr val="660033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r>
              <a:rPr lang="uk-UA" sz="2400" b="1" i="0" u="none" strike="noStrike" cap="none" baseline="0" dirty="0">
                <a:solidFill>
                  <a:srgbClr val="660033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2NO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+H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O=HNO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+HNO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  	 	     	       	    	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(окисно-відновна реакція)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* SiO</a:t>
            </a:r>
            <a:r>
              <a:rPr lang="uk-UA" sz="16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 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+H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O=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800" b="1" i="1" u="none" strike="noStrike" cap="none" baseline="0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Реакції з основними й амфотерними оксидами, основами, амфотерними гідроксидами</a:t>
            </a:r>
            <a:r>
              <a:rPr lang="uk-UA" sz="2800" b="1" i="1" u="none" strike="noStrike" cap="none" baseline="0" dirty="0" smtClean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endParaRPr lang="en-US" sz="2800" b="1" i="1" u="none" strike="noStrike" cap="none" baseline="0" dirty="0" smtClean="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endParaRPr lang="uk-UA" sz="2800" b="1" i="1" u="none" strike="noStrike" cap="none" baseline="0" dirty="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0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При взаємодії кислотних оксидів зі сполуками основної або амфотерної природи утворюються солі</a:t>
            </a:r>
            <a:r>
              <a:rPr lang="uk-UA" sz="2000" b="1" i="0" u="none" strike="noStrike" cap="none" baseline="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endParaRPr lang="en-US" sz="2000" b="1" i="0" u="none" strike="noStrike" cap="none" baseline="0"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endParaRPr lang="uk-UA" sz="2000" b="1" i="0" u="none" strike="noStrike" cap="none" baseline="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0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</a:t>
            </a:r>
            <a:r>
              <a:rPr lang="uk-UA" sz="2000" b="1" i="0" u="none" strike="noStrike" cap="none" baseline="0" dirty="0">
                <a:solidFill>
                  <a:srgbClr val="660033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r>
              <a:rPr lang="uk-UA" sz="20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2NO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+2NaOH=NaNO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+NaNO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+H</a:t>
            </a:r>
            <a:r>
              <a:rPr lang="uk-UA" sz="2400" b="1" i="0" u="none" strike="noStrike" cap="none" baseline="-2500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000" b="1" i="0" u="none" strike="noStrike" cap="none" baseline="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      </a:t>
            </a:r>
          </a:p>
          <a:p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</a:t>
            </a:r>
          </a:p>
          <a:p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4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</a:t>
            </a: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000" b="1" i="0" u="none" strike="noStrike" cap="none" baseline="0" dirty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                      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1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433" name="Shape 433"/>
          <p:cNvSpPr txBox="1">
            <a:spLocks noGrp="1"/>
          </p:cNvSpPr>
          <p:nvPr>
            <p:ph type="body" idx="1"/>
          </p:nvPr>
        </p:nvSpPr>
        <p:spPr>
          <a:xfrm>
            <a:off x="847625" y="559985"/>
            <a:ext cx="7772400" cy="4494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lnSpc>
                <a:spcPct val="80000"/>
              </a:lnSpc>
              <a:spcBef>
                <a:spcPts val="56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800" b="1" i="1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Деякі оксиди можуть </a:t>
            </a:r>
            <a:r>
              <a:rPr lang="uk-UA" sz="2800" b="1" i="1" dirty="0" err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взамодіяти</a:t>
            </a:r>
            <a:r>
              <a:rPr lang="uk-UA" sz="2800" b="1" i="1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з киснем або розкладатися з утворенням інших оксидів:</a:t>
            </a:r>
          </a:p>
          <a:p>
            <a:pPr lvl="0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r>
              <a:rPr lang="uk-UA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</a:t>
            </a:r>
            <a:r>
              <a:rPr lang="uk-UA" b="1" dirty="0" smtClean="0">
                <a:solidFill>
                  <a:srgbClr val="660033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r>
              <a:rPr lang="uk-UA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2CO+O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 =</a:t>
            </a:r>
            <a:r>
              <a:rPr lang="uk-UA" sz="2400" b="1" baseline="30000" dirty="0" smtClean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rPr>
              <a:t>t</a:t>
            </a:r>
            <a:r>
              <a:rPr lang="uk-UA" sz="2400" b="1" baseline="30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2CO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</a:p>
          <a:p>
            <a:endParaRPr smtClean="0"/>
          </a:p>
          <a:p>
            <a:pPr lvl="0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</a:t>
            </a:r>
            <a:r>
              <a:rPr lang="uk-UA" b="1" dirty="0" smtClean="0">
                <a:solidFill>
                  <a:srgbClr val="660033"/>
                </a:solidFill>
                <a:latin typeface="Comic Sans MS"/>
                <a:ea typeface="Comic Sans MS"/>
                <a:cs typeface="Comic Sans MS"/>
                <a:sym typeface="Comic Sans MS"/>
              </a:rPr>
              <a:t>* 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2SO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3  =</a:t>
            </a:r>
            <a:r>
              <a:rPr lang="uk-UA" sz="2400" b="1" baseline="30000" dirty="0" smtClean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rPr>
              <a:t>t  </a:t>
            </a:r>
            <a:r>
              <a:rPr lang="uk-UA" sz="2400" b="1" baseline="30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2SO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</a:p>
          <a:p>
            <a:endParaRPr smtClean="0"/>
          </a:p>
          <a:p>
            <a:pPr lvl="0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        </a:t>
            </a:r>
            <a:r>
              <a:rPr lang="uk-UA" b="1" dirty="0" smtClean="0">
                <a:solidFill>
                  <a:srgbClr val="660033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K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CO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+SiO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 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=</a:t>
            </a:r>
            <a:r>
              <a:rPr lang="uk-UA" sz="2400" b="1" baseline="30000" dirty="0" smtClean="0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rPr>
              <a:t>t</a:t>
            </a:r>
            <a:r>
              <a:rPr lang="uk-UA" sz="2400" b="1" baseline="30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K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SiO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r>
              <a:rPr lang="uk-UA" sz="2400" b="1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+CO</a:t>
            </a:r>
            <a:r>
              <a:rPr lang="uk-UA" sz="2400" b="1" baseline="-25000" dirty="0" smtClean="0">
                <a:solidFill>
                  <a:schemeClr val="accent2"/>
                </a:solidFill>
                <a:latin typeface="Comic Sans MS"/>
                <a:ea typeface="Comic Sans MS"/>
                <a:cs typeface="Comic Sans MS"/>
                <a:sym typeface="Comic Sans MS"/>
              </a:rPr>
              <a:t>2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xfrm>
            <a:off x="359023" y="4071942"/>
            <a:ext cx="8784976" cy="9286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ct val="25000"/>
              <a:buFont typeface="Arial"/>
              <a:buNone/>
            </a:pPr>
            <a:r>
              <a:rPr lang="uk-UA" sz="1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3600" b="1" i="1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Застосування неметалічних оксидів:</a:t>
            </a:r>
            <a:r>
              <a:rPr lang="uk-UA" sz="2450" b="1" i="1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* </a:t>
            </a:r>
            <a:r>
              <a:rPr lang="uk-UA" sz="2800" b="1" i="1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Сучасні вогнегасники містять зріджений карбон(IV) оксид.</a:t>
            </a:r>
            <a:r>
              <a:rPr lang="uk-UA" sz="2800" b="1" i="1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* </a:t>
            </a:r>
            <a:r>
              <a:rPr lang="uk-UA" sz="2800" b="1" i="1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Добавлення вуглекислого газу в повітря теплиць прискорює ріст і достигання ранніх овочів.</a:t>
            </a:r>
            <a:r>
              <a:rPr lang="uk-UA" sz="2800" b="1" i="1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uk-UA" sz="2800" b="1" i="1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Вуглекислий газ застосовують для приготування газованих напоїв.</a:t>
            </a:r>
            <a:r>
              <a:rPr lang="uk-UA" sz="2800" b="1" i="1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uk-UA" sz="2800" b="1" i="1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Пісок, який складається переважно з силіцій(IV) оксиду, застосовують для виробництва скла та бетону.</a:t>
            </a:r>
          </a:p>
        </p:txBody>
      </p:sp>
      <p:pic>
        <p:nvPicPr>
          <p:cNvPr id="439" name="Shape 439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28625" y="4643437"/>
            <a:ext cx="2922587" cy="2039936"/>
          </a:xfrm>
          <a:prstGeom prst="rect">
            <a:avLst/>
          </a:prstGeom>
        </p:spPr>
      </p:pic>
      <p:pic>
        <p:nvPicPr>
          <p:cNvPr id="440" name="Shape 440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5357812" y="4643437"/>
            <a:ext cx="3298825" cy="19589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Трава 1">
      <a:dk1>
        <a:srgbClr val="FFFFFF"/>
      </a:dk1>
      <a:lt1>
        <a:srgbClr val="008000"/>
      </a:lt1>
      <a:dk2>
        <a:srgbClr val="FFFFB7"/>
      </a:dk2>
      <a:lt2>
        <a:srgbClr val="006600"/>
      </a:lt2>
      <a:accent1>
        <a:srgbClr val="99CC00"/>
      </a:accent1>
      <a:accent2>
        <a:srgbClr val="00CC00"/>
      </a:accent2>
      <a:accent3>
        <a:srgbClr val="008000"/>
      </a:accent3>
      <a:accent4>
        <a:srgbClr val="99CC00"/>
      </a:accent4>
      <a:accent5>
        <a:srgbClr val="00CC00"/>
      </a:accent5>
      <a:accent6>
        <a:srgbClr val="008000"/>
      </a:accent6>
      <a:hlink>
        <a:srgbClr val="99FF66"/>
      </a:hlink>
      <a:folHlink>
        <a:srgbClr val="FFFF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Слои 1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1"/>
      </a:accent3>
      <a:accent4>
        <a:srgbClr val="CCCC99"/>
      </a:accent4>
      <a:accent5>
        <a:srgbClr val="FF0000"/>
      </a:accent5>
      <a:accent6>
        <a:srgbClr val="FFFFE1"/>
      </a:accent6>
      <a:hlink>
        <a:srgbClr val="990033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Пастель 1">
      <a:dk1>
        <a:srgbClr val="9900FF"/>
      </a:dk1>
      <a:lt1>
        <a:srgbClr val="AAE600"/>
      </a:lt1>
      <a:dk2>
        <a:srgbClr val="CCECFF"/>
      </a:dk2>
      <a:lt2>
        <a:srgbClr val="6600CC"/>
      </a:lt2>
      <a:accent1>
        <a:srgbClr val="33CCCC"/>
      </a:accent1>
      <a:accent2>
        <a:srgbClr val="000000"/>
      </a:accent2>
      <a:accent3>
        <a:srgbClr val="AAE600"/>
      </a:accent3>
      <a:accent4>
        <a:srgbClr val="33CCCC"/>
      </a:accent4>
      <a:accent5>
        <a:srgbClr val="000000"/>
      </a:accent5>
      <a:accent6>
        <a:srgbClr val="AAE600"/>
      </a:accent6>
      <a:hlink>
        <a:srgbClr val="9900FF"/>
      </a:hlink>
      <a:folHlink>
        <a:srgbClr val="00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Облака 1">
      <a:dk1>
        <a:srgbClr val="FFFFFF"/>
      </a:dk1>
      <a:lt1>
        <a:srgbClr val="0000A4"/>
      </a:lt1>
      <a:dk2>
        <a:srgbClr val="B7E7FF"/>
      </a:dk2>
      <a:lt2>
        <a:srgbClr val="4D4D4D"/>
      </a:lt2>
      <a:accent1>
        <a:srgbClr val="0099CC"/>
      </a:accent1>
      <a:accent2>
        <a:srgbClr val="00CC99"/>
      </a:accent2>
      <a:accent3>
        <a:srgbClr val="0000A4"/>
      </a:accent3>
      <a:accent4>
        <a:srgbClr val="0099CC"/>
      </a:accent4>
      <a:accent5>
        <a:srgbClr val="00CC99"/>
      </a:accent5>
      <a:accent6>
        <a:srgbClr val="0000A4"/>
      </a:accent6>
      <a:hlink>
        <a:srgbClr val="FFCC00"/>
      </a:hlink>
      <a:folHlink>
        <a:srgbClr val="EE941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Круги 1">
      <a:dk1>
        <a:srgbClr val="FFFFFF"/>
      </a:dk1>
      <a:lt1>
        <a:srgbClr val="0068AE"/>
      </a:lt1>
      <a:dk2>
        <a:srgbClr val="CCECFF"/>
      </a:dk2>
      <a:lt2>
        <a:srgbClr val="008AE8"/>
      </a:lt2>
      <a:accent1>
        <a:srgbClr val="009999"/>
      </a:accent1>
      <a:accent2>
        <a:srgbClr val="0088E4"/>
      </a:accent2>
      <a:accent3>
        <a:srgbClr val="0068AE"/>
      </a:accent3>
      <a:accent4>
        <a:srgbClr val="009999"/>
      </a:accent4>
      <a:accent5>
        <a:srgbClr val="0088E4"/>
      </a:accent5>
      <a:accent6>
        <a:srgbClr val="0068AE"/>
      </a:accent6>
      <a:hlink>
        <a:srgbClr val="99FF99"/>
      </a:hlink>
      <a:folHlink>
        <a:srgbClr val="AFE1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Паркет 1">
      <a:dk1>
        <a:srgbClr val="FFFFFF"/>
      </a:dk1>
      <a:lt1>
        <a:srgbClr val="000000"/>
      </a:lt1>
      <a:dk2>
        <a:srgbClr val="ACCBF9"/>
      </a:dk2>
      <a:lt2>
        <a:srgbClr val="242852"/>
      </a:lt2>
      <a:accent1>
        <a:srgbClr val="629DD1"/>
      </a:accent1>
      <a:accent2>
        <a:srgbClr val="297FD5"/>
      </a:accent2>
      <a:accent3>
        <a:srgbClr val="000000"/>
      </a:accent3>
      <a:accent4>
        <a:srgbClr val="629DD1"/>
      </a:accent4>
      <a:accent5>
        <a:srgbClr val="297FD5"/>
      </a:accent5>
      <a:accent6>
        <a:srgbClr val="00000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Custom Theme">
  <a:themeElements>
    <a:clrScheme name="6_Литейная 1">
      <a:dk1>
        <a:srgbClr val="FFFFFF"/>
      </a:dk1>
      <a:lt1>
        <a:srgbClr val="000000"/>
      </a:lt1>
      <a:dk2>
        <a:srgbClr val="DBF5F9"/>
      </a:dk2>
      <a:lt2>
        <a:srgbClr val="04617B"/>
      </a:lt2>
      <a:accent1>
        <a:srgbClr val="0F6FC6"/>
      </a:accent1>
      <a:accent2>
        <a:srgbClr val="009DD9"/>
      </a:accent2>
      <a:accent3>
        <a:srgbClr val="000000"/>
      </a:accent3>
      <a:accent4>
        <a:srgbClr val="0F6FC6"/>
      </a:accent4>
      <a:accent5>
        <a:srgbClr val="009DD9"/>
      </a:accent5>
      <a:accent6>
        <a:srgbClr val="000000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PresentationFormat>Экран (4:3)</PresentationFormat>
  <Paragraphs>65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Custom Theme</vt:lpstr>
      <vt:lpstr>Custom Theme</vt:lpstr>
      <vt:lpstr>Custom Theme</vt:lpstr>
      <vt:lpstr>Custom Theme</vt:lpstr>
      <vt:lpstr>Custom Theme</vt:lpstr>
      <vt:lpstr>Custom Theme</vt:lpstr>
      <vt:lpstr>Custom Theme</vt:lpstr>
      <vt:lpstr> Оксиди неметалічних елементів</vt:lpstr>
      <vt:lpstr>Оксиди―бінарні сполуки Оксигену, в яких цей елемент виявляє ступінь окиснення -2.</vt:lpstr>
      <vt:lpstr>             Формули важливих оксидів             неметалічних елементів                                 (крім води)</vt:lpstr>
      <vt:lpstr>Майже всі оксиди неметалічних елементів складаються з молекул. У них ковалентні зв’язки між атомами є полярними, а самі молекули можуть бути полярними і неполярними.</vt:lpstr>
      <vt:lpstr>       Фізичні властивості:</vt:lpstr>
      <vt:lpstr>            Хімічні властивості оксидів                неметалічних елементів</vt:lpstr>
      <vt:lpstr>Слайд 7</vt:lpstr>
      <vt:lpstr>Слайд 8</vt:lpstr>
      <vt:lpstr> Застосування неметалічних оксидів:* Сучасні вогнегасники містять зріджений карбон(IV) оксид.* Добавлення вуглекислого газу в повітря теплиць прискорює ріст і достигання ранніх овочів.* Вуглекислий газ застосовують для приготування газованих напоїв.* Пісок, який складається переважно з силіцій(IV) оксиду, застосовують для виробництва скла та бетону.</vt:lpstr>
      <vt:lpstr>Слайд 10</vt:lpstr>
      <vt:lpstr>Слайд 11</vt:lpstr>
      <vt:lpstr>Фізіологічна дія оксидів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Оксиди неметалічних елементів</dc:title>
  <cp:lastModifiedBy>User</cp:lastModifiedBy>
  <cp:revision>1</cp:revision>
  <dcterms:modified xsi:type="dcterms:W3CDTF">2014-11-02T19:09:36Z</dcterms:modified>
</cp:coreProperties>
</file>