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12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28D1F-6D90-4040-90D3-E91CF15ABF7A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E96B3-05C0-431D-AA56-2A7225C288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F861903-B949-44B9-BB8F-046848D4C0CC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D46003F-C9C5-4C6A-8FBB-C6CAA7101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1903-B949-44B9-BB8F-046848D4C0CC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003F-C9C5-4C6A-8FBB-C6CAA7101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1903-B949-44B9-BB8F-046848D4C0CC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003F-C9C5-4C6A-8FBB-C6CAA7101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F861903-B949-44B9-BB8F-046848D4C0CC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003F-C9C5-4C6A-8FBB-C6CAA7101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F861903-B949-44B9-BB8F-046848D4C0CC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D46003F-C9C5-4C6A-8FBB-C6CAA71019E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F861903-B949-44B9-BB8F-046848D4C0CC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D46003F-C9C5-4C6A-8FBB-C6CAA7101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F861903-B949-44B9-BB8F-046848D4C0CC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D46003F-C9C5-4C6A-8FBB-C6CAA71019E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1903-B949-44B9-BB8F-046848D4C0CC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003F-C9C5-4C6A-8FBB-C6CAA7101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F861903-B949-44B9-BB8F-046848D4C0CC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D46003F-C9C5-4C6A-8FBB-C6CAA7101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F861903-B949-44B9-BB8F-046848D4C0CC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D46003F-C9C5-4C6A-8FBB-C6CAA71019E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F861903-B949-44B9-BB8F-046848D4C0CC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D46003F-C9C5-4C6A-8FBB-C6CAA71019E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F861903-B949-44B9-BB8F-046848D4C0CC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D46003F-C9C5-4C6A-8FBB-C6CAA71019E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randomBar dir="vert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 smtClean="0"/>
              <a:t>Діа-</a:t>
            </a:r>
            <a:r>
              <a:rPr lang="uk-UA" dirty="0" smtClean="0"/>
              <a:t> та </a:t>
            </a:r>
            <a:r>
              <a:rPr lang="uk-UA" dirty="0" err="1" smtClean="0"/>
              <a:t>парамагентики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uk-UA" sz="2000" dirty="0" err="1" smtClean="0"/>
              <a:t>Корєшкова</a:t>
            </a:r>
            <a:r>
              <a:rPr lang="uk-UA" sz="2000" dirty="0" smtClean="0"/>
              <a:t> А. В.</a:t>
            </a:r>
            <a:endParaRPr lang="ru-RU" sz="2000" dirty="0"/>
          </a:p>
        </p:txBody>
      </p:sp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Парамагнетики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Феромагнетики</a:t>
            </a:r>
            <a:r>
              <a:rPr lang="ru-RU" dirty="0" smtClean="0"/>
              <a:t> та </a:t>
            </a:r>
            <a:r>
              <a:rPr lang="ru-RU" dirty="0" err="1" smtClean="0"/>
              <a:t>антиферомагнетики</a:t>
            </a:r>
            <a:r>
              <a:rPr lang="ru-RU" dirty="0" smtClean="0"/>
              <a:t> при температурах, </a:t>
            </a:r>
            <a:r>
              <a:rPr lang="ru-RU" dirty="0" err="1" smtClean="0"/>
              <a:t>вищих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температур </a:t>
            </a:r>
            <a:r>
              <a:rPr lang="ru-RU" dirty="0" err="1" smtClean="0"/>
              <a:t>Кюрі</a:t>
            </a:r>
            <a:r>
              <a:rPr lang="ru-RU" dirty="0" smtClean="0"/>
              <a:t> та </a:t>
            </a:r>
            <a:r>
              <a:rPr lang="ru-RU" dirty="0" err="1" smtClean="0"/>
              <a:t>Нееля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uk-UA" dirty="0" smtClean="0"/>
              <a:t>Діамагнетизм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3471858" cy="4857784"/>
          </a:xfrm>
        </p:spPr>
        <p:txBody>
          <a:bodyPr>
            <a:normAutofit fontScale="55000" lnSpcReduction="20000"/>
          </a:bodyPr>
          <a:lstStyle/>
          <a:p>
            <a:r>
              <a:rPr lang="vi-VN" dirty="0" smtClean="0"/>
              <a:t>Діамагне́́</a:t>
            </a:r>
            <a:r>
              <a:rPr lang="uk-UA" dirty="0" smtClean="0"/>
              <a:t>тик</a:t>
            </a:r>
            <a:r>
              <a:rPr lang="vi-VN" dirty="0" smtClean="0"/>
              <a:t> </a:t>
            </a:r>
            <a:r>
              <a:rPr lang="vi-VN" dirty="0" smtClean="0"/>
              <a:t>— речовина з від'ємною магнітною сприйнятливістю</a:t>
            </a:r>
            <a:r>
              <a:rPr lang="vi-VN" dirty="0" smtClean="0"/>
              <a:t>.</a:t>
            </a:r>
            <a:endParaRPr lang="uk-UA" dirty="0" smtClean="0"/>
          </a:p>
          <a:p>
            <a:r>
              <a:rPr lang="vi-VN" dirty="0" smtClean="0"/>
              <a:t>Діамагнети́зм — властивість речовини намагнічуватися у зовнішньому магнітному полі в напрямку протилежному напрямку цього поля. </a:t>
            </a:r>
            <a:endParaRPr lang="uk-UA" dirty="0" smtClean="0"/>
          </a:p>
          <a:p>
            <a:r>
              <a:rPr lang="vi-VN" dirty="0" smtClean="0"/>
              <a:t>Тобто</a:t>
            </a:r>
            <a:r>
              <a:rPr lang="vi-VN" dirty="0" smtClean="0"/>
              <a:t>, це явище виникнення у речовині (діамагнетику) намагніченості, направленої назустріч зовнішньому (намагнічувальному) полю.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928670"/>
            <a:ext cx="421293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71934" y="6429396"/>
            <a:ext cx="507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Левітація</a:t>
            </a:r>
            <a:r>
              <a:rPr lang="ru-RU" dirty="0" smtClean="0"/>
              <a:t> </a:t>
            </a:r>
            <a:r>
              <a:rPr lang="ru-RU" dirty="0" err="1" smtClean="0"/>
              <a:t>пластини</a:t>
            </a:r>
            <a:r>
              <a:rPr lang="ru-RU" dirty="0" smtClean="0"/>
              <a:t> </a:t>
            </a:r>
            <a:r>
              <a:rPr lang="ru-RU" dirty="0" err="1" smtClean="0"/>
              <a:t>пиролітичного</a:t>
            </a:r>
            <a:r>
              <a:rPr lang="ru-RU" dirty="0" smtClean="0"/>
              <a:t> </a:t>
            </a:r>
            <a:r>
              <a:rPr lang="ru-RU" dirty="0" err="1" smtClean="0"/>
              <a:t>вуглецю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Діамагнетизм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882808"/>
            <a:ext cx="4186238" cy="4572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Природа </a:t>
            </a:r>
            <a:r>
              <a:rPr lang="ru-RU" dirty="0" err="1" smtClean="0"/>
              <a:t>діамагнетизму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при </a:t>
            </a:r>
            <a:r>
              <a:rPr lang="ru-RU" dirty="0" err="1" smtClean="0"/>
              <a:t>внесенні</a:t>
            </a:r>
            <a:r>
              <a:rPr lang="ru-RU" dirty="0" smtClean="0"/>
              <a:t> </a:t>
            </a:r>
            <a:r>
              <a:rPr lang="ru-RU" dirty="0" err="1" smtClean="0"/>
              <a:t>діамагнетика</a:t>
            </a:r>
            <a:r>
              <a:rPr lang="ru-RU" dirty="0" smtClean="0"/>
              <a:t> в </a:t>
            </a:r>
            <a:r>
              <a:rPr lang="ru-RU" dirty="0" err="1" smtClean="0"/>
              <a:t>магнітне</a:t>
            </a:r>
            <a:r>
              <a:rPr lang="ru-RU" dirty="0" smtClean="0"/>
              <a:t> поле 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об'ємі</a:t>
            </a:r>
            <a:r>
              <a:rPr lang="ru-RU" dirty="0" smtClean="0"/>
              <a:t> </a:t>
            </a:r>
            <a:r>
              <a:rPr lang="ru-RU" dirty="0" err="1" smtClean="0"/>
              <a:t>індукуються</a:t>
            </a:r>
            <a:r>
              <a:rPr lang="ru-RU" dirty="0" smtClean="0"/>
              <a:t> </a:t>
            </a:r>
            <a:r>
              <a:rPr lang="ru-RU" dirty="0" err="1" smtClean="0"/>
              <a:t>вихрові</a:t>
            </a:r>
            <a:r>
              <a:rPr lang="ru-RU" dirty="0" smtClean="0"/>
              <a:t> </a:t>
            </a:r>
            <a:r>
              <a:rPr lang="ru-RU" dirty="0" err="1" smtClean="0"/>
              <a:t>мікроструми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правилом Ленца, </a:t>
            </a:r>
            <a:r>
              <a:rPr lang="ru-RU" dirty="0" err="1" smtClean="0"/>
              <a:t>створюють</a:t>
            </a:r>
            <a:r>
              <a:rPr lang="ru-RU" dirty="0" smtClean="0"/>
              <a:t> </a:t>
            </a:r>
            <a:r>
              <a:rPr lang="ru-RU" dirty="0" err="1" smtClean="0"/>
              <a:t>власне</a:t>
            </a:r>
            <a:r>
              <a:rPr lang="ru-RU" dirty="0" smtClean="0"/>
              <a:t> </a:t>
            </a:r>
            <a:r>
              <a:rPr lang="ru-RU" dirty="0" err="1" smtClean="0"/>
              <a:t>магнітне</a:t>
            </a:r>
            <a:r>
              <a:rPr lang="ru-RU" dirty="0" smtClean="0"/>
              <a:t> поле, </a:t>
            </a:r>
            <a:r>
              <a:rPr lang="ru-RU" dirty="0" err="1" smtClean="0"/>
              <a:t>спрямоване</a:t>
            </a:r>
            <a:r>
              <a:rPr lang="ru-RU" dirty="0" smtClean="0"/>
              <a:t> </a:t>
            </a:r>
            <a:r>
              <a:rPr lang="ru-RU" dirty="0" err="1" smtClean="0"/>
              <a:t>назустріч</a:t>
            </a:r>
            <a:r>
              <a:rPr lang="ru-RU" dirty="0" smtClean="0"/>
              <a:t> </a:t>
            </a:r>
            <a:r>
              <a:rPr lang="ru-RU" dirty="0" err="1" smtClean="0"/>
              <a:t>зовнішньому</a:t>
            </a:r>
            <a:r>
              <a:rPr lang="ru-RU" dirty="0" smtClean="0"/>
              <a:t> полю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Проявом</a:t>
            </a:r>
            <a:r>
              <a:rPr lang="ru-RU" dirty="0" smtClean="0"/>
              <a:t> </a:t>
            </a:r>
            <a:r>
              <a:rPr lang="ru-RU" dirty="0" err="1" smtClean="0"/>
              <a:t>діамагнетизму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послаблення</a:t>
            </a:r>
            <a:r>
              <a:rPr lang="ru-RU" dirty="0" smtClean="0"/>
              <a:t> </a:t>
            </a:r>
            <a:r>
              <a:rPr lang="ru-RU" dirty="0" err="1" smtClean="0"/>
              <a:t>магнітного</a:t>
            </a:r>
            <a:r>
              <a:rPr lang="ru-RU" dirty="0" smtClean="0"/>
              <a:t> поля при </a:t>
            </a:r>
            <a:r>
              <a:rPr lang="ru-RU" dirty="0" err="1" smtClean="0"/>
              <a:t>внесенні</a:t>
            </a:r>
            <a:r>
              <a:rPr lang="ru-RU" dirty="0" smtClean="0"/>
              <a:t> в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діамагнітної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4429156" cy="120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2214554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Магнітна</a:t>
            </a:r>
            <a:r>
              <a:rPr lang="ru-RU" dirty="0" smtClean="0"/>
              <a:t> </a:t>
            </a:r>
            <a:r>
              <a:rPr lang="ru-RU" dirty="0" err="1" smtClean="0"/>
              <a:t>сприйнятливість</a:t>
            </a:r>
            <a:r>
              <a:rPr lang="ru-RU" dirty="0" smtClean="0"/>
              <a:t> </a:t>
            </a:r>
            <a:r>
              <a:rPr lang="ru-RU" dirty="0" err="1" smtClean="0"/>
              <a:t>діамагнетика</a:t>
            </a:r>
            <a:r>
              <a:rPr lang="ru-RU" dirty="0" smtClean="0"/>
              <a:t> </a:t>
            </a:r>
            <a:r>
              <a:rPr lang="ru-RU" dirty="0" err="1" smtClean="0"/>
              <a:t>виражається</a:t>
            </a:r>
            <a:r>
              <a:rPr lang="ru-RU" dirty="0" smtClean="0"/>
              <a:t> </a:t>
            </a:r>
            <a:r>
              <a:rPr lang="ru-RU" dirty="0" err="1" smtClean="0"/>
              <a:t>наступною</a:t>
            </a:r>
            <a:r>
              <a:rPr lang="ru-RU" dirty="0" smtClean="0"/>
              <a:t> формулою: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/>
          <a:lstStyle/>
          <a:p>
            <a:r>
              <a:rPr lang="uk-UA" dirty="0" smtClean="0"/>
              <a:t>Діамагнетики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434856" cy="252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3116"/>
            <a:ext cx="350877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643182"/>
            <a:ext cx="365762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071810"/>
            <a:ext cx="3238506" cy="253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3571876"/>
            <a:ext cx="295277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4071942"/>
            <a:ext cx="372315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3571876"/>
            <a:ext cx="2849846" cy="213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4810" y="2500306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28" y="2000240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57884" y="1071546"/>
            <a:ext cx="3175620" cy="224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/>
          <a:lstStyle/>
          <a:p>
            <a:r>
              <a:rPr lang="uk-UA" dirty="0" smtClean="0"/>
              <a:t>Діамагнетизм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97510"/>
          </a:xfrm>
        </p:spPr>
        <p:txBody>
          <a:bodyPr/>
          <a:lstStyle/>
          <a:p>
            <a:r>
              <a:rPr lang="ru-RU" dirty="0" err="1" smtClean="0"/>
              <a:t>Прецесійний</a:t>
            </a:r>
            <a:r>
              <a:rPr lang="ru-RU" dirty="0" smtClean="0"/>
              <a:t> </a:t>
            </a:r>
            <a:r>
              <a:rPr lang="ru-RU" dirty="0" err="1" smtClean="0"/>
              <a:t>діамагнетизм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Діамагнетизм</a:t>
            </a:r>
            <a:r>
              <a:rPr lang="ru-RU" dirty="0" smtClean="0"/>
              <a:t> </a:t>
            </a:r>
            <a:r>
              <a:rPr lang="ru-RU" dirty="0" smtClean="0"/>
              <a:t>Ландау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714620"/>
            <a:ext cx="2428892" cy="357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Парамагнетизм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4400552" cy="45720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Парамагнетизм </a:t>
            </a:r>
            <a:r>
              <a:rPr lang="en-US" dirty="0" smtClean="0"/>
              <a:t>– </a:t>
            </a:r>
            <a:r>
              <a:rPr lang="ru-RU" dirty="0" err="1" smtClean="0"/>
              <a:t>властивість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слабо </a:t>
            </a:r>
            <a:r>
              <a:rPr lang="ru-RU" dirty="0" err="1" smtClean="0"/>
              <a:t>намагнічуватися</a:t>
            </a:r>
            <a:r>
              <a:rPr lang="ru-RU" dirty="0" smtClean="0"/>
              <a:t> в </a:t>
            </a:r>
            <a:r>
              <a:rPr lang="ru-RU" dirty="0" err="1" smtClean="0"/>
              <a:t>напрямі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поля (</a:t>
            </a:r>
            <a:r>
              <a:rPr lang="ru-RU" dirty="0" err="1" smtClean="0"/>
              <a:t>напрямі</a:t>
            </a:r>
            <a:r>
              <a:rPr lang="ru-RU" dirty="0" smtClean="0"/>
              <a:t> </a:t>
            </a:r>
            <a:r>
              <a:rPr lang="ru-RU" dirty="0" err="1" smtClean="0"/>
              <a:t>силових</a:t>
            </a:r>
            <a:r>
              <a:rPr lang="ru-RU" dirty="0" smtClean="0"/>
              <a:t> </a:t>
            </a:r>
            <a:r>
              <a:rPr lang="ru-RU" dirty="0" err="1" smtClean="0"/>
              <a:t>ліній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поля</a:t>
            </a:r>
            <a:r>
              <a:rPr lang="ru-RU" dirty="0" smtClean="0"/>
              <a:t>).</a:t>
            </a:r>
          </a:p>
          <a:p>
            <a:r>
              <a:rPr lang="vi-VN" dirty="0" smtClean="0"/>
              <a:t>Парамагне́тики (рос. парамагнетики, англ. </a:t>
            </a:r>
            <a:r>
              <a:rPr lang="en-US" dirty="0" smtClean="0"/>
              <a:t>paramagnets, paramagnetic materials, </a:t>
            </a:r>
            <a:r>
              <a:rPr lang="vi-VN" dirty="0" smtClean="0"/>
              <a:t>нім. </a:t>
            </a:r>
            <a:r>
              <a:rPr lang="en-US" dirty="0" err="1" smtClean="0"/>
              <a:t>Paramagnetika</a:t>
            </a:r>
            <a:r>
              <a:rPr lang="en-US" dirty="0" smtClean="0"/>
              <a:t> n pl) — </a:t>
            </a:r>
            <a:r>
              <a:rPr lang="vi-VN" dirty="0" smtClean="0"/>
              <a:t>речовини з невеликою позитивною магнітною сприйнятливістю, які у зовнішньому магнітному полі намагнічуються вздовж поля і дещо підсилюють його.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428868"/>
            <a:ext cx="353044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899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Парамагнетики, </a:t>
            </a:r>
            <a:r>
              <a:rPr lang="ru-RU" dirty="0" err="1" smtClean="0"/>
              <a:t>речовини</a:t>
            </a:r>
            <a:r>
              <a:rPr lang="ru-RU" dirty="0" smtClean="0"/>
              <a:t>, </a:t>
            </a:r>
            <a:r>
              <a:rPr lang="ru-RU" dirty="0" err="1" smtClean="0"/>
              <a:t>атоми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молекули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непарне</a:t>
            </a:r>
            <a:r>
              <a:rPr lang="ru-RU" dirty="0" smtClean="0"/>
              <a:t> число </a:t>
            </a:r>
            <a:r>
              <a:rPr lang="ru-RU" dirty="0" err="1" smtClean="0"/>
              <a:t>електронів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928934"/>
            <a:ext cx="4000520" cy="300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621508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</a:t>
            </a:r>
            <a:r>
              <a:rPr lang="uk-UA" dirty="0" smtClean="0"/>
              <a:t>атрій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071810"/>
            <a:ext cx="2809888" cy="28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00694" y="621508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Нітроген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1613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Парамагнетики, </a:t>
            </a:r>
            <a:r>
              <a:rPr lang="ru-RU" dirty="0" err="1" smtClean="0"/>
              <a:t>вільні</a:t>
            </a:r>
            <a:r>
              <a:rPr lang="ru-RU" dirty="0" smtClean="0"/>
              <a:t> </a:t>
            </a:r>
            <a:r>
              <a:rPr lang="ru-RU" dirty="0" err="1" smtClean="0"/>
              <a:t>атоми</a:t>
            </a:r>
            <a:r>
              <a:rPr lang="ru-RU" dirty="0" smtClean="0"/>
              <a:t> (</a:t>
            </a:r>
            <a:r>
              <a:rPr lang="ru-RU" dirty="0" err="1" smtClean="0"/>
              <a:t>йони</a:t>
            </a:r>
            <a:r>
              <a:rPr lang="ru-RU" dirty="0" smtClean="0"/>
              <a:t>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недобудованою</a:t>
            </a:r>
            <a:r>
              <a:rPr lang="ru-RU" dirty="0" smtClean="0"/>
              <a:t> </a:t>
            </a:r>
            <a:r>
              <a:rPr lang="ru-RU" dirty="0" err="1" smtClean="0"/>
              <a:t>внутрішньою</a:t>
            </a:r>
            <a:r>
              <a:rPr lang="ru-RU" dirty="0" smtClean="0"/>
              <a:t> </a:t>
            </a:r>
            <a:r>
              <a:rPr lang="ru-RU" dirty="0" err="1" smtClean="0"/>
              <a:t>електронною</a:t>
            </a:r>
            <a:r>
              <a:rPr lang="ru-RU" dirty="0" smtClean="0"/>
              <a:t> </a:t>
            </a:r>
            <a:r>
              <a:rPr lang="ru-RU" dirty="0" err="1" smtClean="0"/>
              <a:t>оболонкою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3500462" cy="252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143248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714752"/>
            <a:ext cx="3786214" cy="283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357430"/>
            <a:ext cx="3818549" cy="283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Парамагнетики, лужні та лужноземельні метали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00504"/>
            <a:ext cx="3476628" cy="260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643182"/>
            <a:ext cx="4572032" cy="305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928802"/>
            <a:ext cx="4000528" cy="283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ткрытая">
      <a:dk1>
        <a:sysClr val="windowText" lastClr="000000"/>
      </a:dk1>
      <a:lt1>
        <a:sysClr val="window" lastClr="F4F4F4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81</TotalTime>
  <Words>228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Діа- та парамагентики</vt:lpstr>
      <vt:lpstr>Діамагнетизм</vt:lpstr>
      <vt:lpstr>Діамагнетизм</vt:lpstr>
      <vt:lpstr>Діамагнетики</vt:lpstr>
      <vt:lpstr>Діамагнетизм</vt:lpstr>
      <vt:lpstr>Парамагнетизм</vt:lpstr>
      <vt:lpstr>Парамагнетики, речовини, атоми або молекули яких мають непарне число електронів</vt:lpstr>
      <vt:lpstr>Парамагнетики, вільні атоми (йони) з недобудованою внутрішньою електронною оболонкою</vt:lpstr>
      <vt:lpstr>Парамагнетики, лужні та лужноземельні метали</vt:lpstr>
      <vt:lpstr>Парамагнетики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Діа- та парамагентики</dc:title>
  <dc:creator>www.PHILka.RU</dc:creator>
  <cp:lastModifiedBy>www.PHILka.RU</cp:lastModifiedBy>
  <cp:revision>9</cp:revision>
  <dcterms:created xsi:type="dcterms:W3CDTF">2013-12-05T19:45:26Z</dcterms:created>
  <dcterms:modified xsi:type="dcterms:W3CDTF">2013-12-05T21:06:34Z</dcterms:modified>
</cp:coreProperties>
</file>