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DC26-FAC0-4E85-AEF4-A8A9F02B4A1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3C6-FCCC-4D84-A45B-EA1B9A357A3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DC26-FAC0-4E85-AEF4-A8A9F02B4A1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3C6-FCCC-4D84-A45B-EA1B9A357A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DC26-FAC0-4E85-AEF4-A8A9F02B4A1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3C6-FCCC-4D84-A45B-EA1B9A357A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DC26-FAC0-4E85-AEF4-A8A9F02B4A1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3C6-FCCC-4D84-A45B-EA1B9A357A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DC26-FAC0-4E85-AEF4-A8A9F02B4A1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3C6-FCCC-4D84-A45B-EA1B9A357A3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DC26-FAC0-4E85-AEF4-A8A9F02B4A1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3C6-FCCC-4D84-A45B-EA1B9A357A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DC26-FAC0-4E85-AEF4-A8A9F02B4A1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3C6-FCCC-4D84-A45B-EA1B9A357A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DC26-FAC0-4E85-AEF4-A8A9F02B4A1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A103C6-FCCC-4D84-A45B-EA1B9A357A3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DC26-FAC0-4E85-AEF4-A8A9F02B4A1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3C6-FCCC-4D84-A45B-EA1B9A357A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DC26-FAC0-4E85-AEF4-A8A9F02B4A1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FA103C6-FCCC-4D84-A45B-EA1B9A357A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520DC26-FAC0-4E85-AEF4-A8A9F02B4A1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3C6-FCCC-4D84-A45B-EA1B9A357A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520DC26-FAC0-4E85-AEF4-A8A9F02B4A1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FA103C6-FCCC-4D84-A45B-EA1B9A357A3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latin typeface="Arial Black" pitchFamily="34" charset="0"/>
              </a:rPr>
              <a:t>Силікон</a:t>
            </a:r>
            <a:endParaRPr lang="ru-RU" sz="54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uk-UA" sz="1800" dirty="0" smtClean="0"/>
              <a:t>Корєшкова А. В.</a:t>
            </a:r>
          </a:p>
          <a:p>
            <a:pPr algn="r"/>
            <a:r>
              <a:rPr lang="uk-UA" sz="1800" dirty="0" smtClean="0"/>
              <a:t>11-М</a:t>
            </a:r>
            <a:endParaRPr lang="ru-RU" sz="1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901014" cy="475775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http://www.elmhurst.edu/~</a:t>
            </a:r>
            <a:r>
              <a:rPr lang="en-US" dirty="0" smtClean="0"/>
              <a:t>chm/vchembook/404silicone.html</a:t>
            </a:r>
            <a:endParaRPr lang="uk-UA" dirty="0" smtClean="0"/>
          </a:p>
          <a:p>
            <a:r>
              <a:rPr lang="en-US" dirty="0" smtClean="0"/>
              <a:t>http://uk.wikipedia.org/wiki/</a:t>
            </a:r>
            <a:r>
              <a:rPr lang="ru-RU" dirty="0" err="1" smtClean="0"/>
              <a:t>Полімер</a:t>
            </a:r>
            <a:endParaRPr lang="ru-RU" dirty="0" smtClean="0"/>
          </a:p>
          <a:p>
            <a:r>
              <a:rPr lang="en-US" dirty="0" smtClean="0"/>
              <a:t>http://uk.wikipedia.org/wiki/</a:t>
            </a:r>
            <a:r>
              <a:rPr lang="ru-RU" dirty="0" err="1" smtClean="0"/>
              <a:t>Кремнійорганічні_сполуки</a:t>
            </a:r>
            <a:endParaRPr lang="ru-RU" dirty="0" smtClean="0"/>
          </a:p>
          <a:p>
            <a:r>
              <a:rPr lang="en-US" dirty="0" smtClean="0"/>
              <a:t>http://</a:t>
            </a:r>
            <a:r>
              <a:rPr lang="en-US" dirty="0" smtClean="0"/>
              <a:t>kayiles.ru/page/implantanti-zbilshennja-grudej-silikonovi-implantanti-grudej-vidi-i-termin-vstanovlennja-implantantiv-grudej-jakimi-materialami-napovnjujutsja-implantanti-jak-vplivaye-zbilshennja-grudej-na-zovnishnij-vigljad</a:t>
            </a:r>
            <a:endParaRPr lang="uk-UA" dirty="0" smtClean="0"/>
          </a:p>
          <a:p>
            <a:r>
              <a:rPr lang="en-US" dirty="0" smtClean="0"/>
              <a:t>http://press.unipack.ru/43601</a:t>
            </a:r>
            <a:r>
              <a:rPr lang="en-US" dirty="0" smtClean="0"/>
              <a:t>/</a:t>
            </a:r>
            <a:endParaRPr lang="uk-UA" dirty="0" smtClean="0"/>
          </a:p>
          <a:p>
            <a:r>
              <a:rPr lang="en-US" dirty="0" smtClean="0"/>
              <a:t>http://techtrend.com.ua/index.php?newsid=1489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115328" cy="3000395"/>
          </a:xfrm>
        </p:spPr>
        <p:txBody>
          <a:bodyPr>
            <a:normAutofit/>
          </a:bodyPr>
          <a:lstStyle/>
          <a:p>
            <a:r>
              <a:rPr lang="vi-VN" b="1" dirty="0" smtClean="0"/>
              <a:t>Силіко́ни</a:t>
            </a:r>
            <a:r>
              <a:rPr lang="vi-VN" dirty="0" smtClean="0"/>
              <a:t> (поліорганосилоксани) — кисневмісні високомолекулярні кремнійорганічні з'єднання з хімічною формулою [</a:t>
            </a:r>
            <a:r>
              <a:rPr lang="en-US" dirty="0" smtClean="0"/>
              <a:t>R2SiO]n, </a:t>
            </a:r>
            <a:r>
              <a:rPr lang="vi-VN" dirty="0" smtClean="0"/>
              <a:t>де </a:t>
            </a:r>
            <a:r>
              <a:rPr lang="en-US" dirty="0" smtClean="0"/>
              <a:t>R = </a:t>
            </a:r>
            <a:r>
              <a:rPr lang="vi-VN" dirty="0" smtClean="0"/>
              <a:t>органічна група (метильна, етильна або фенільна).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286256"/>
            <a:ext cx="5244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Класифікація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err="1" smtClean="0"/>
              <a:t>Силікони</a:t>
            </a:r>
            <a:r>
              <a:rPr lang="ru-RU" dirty="0" smtClean="0"/>
              <a:t> </a:t>
            </a:r>
            <a:r>
              <a:rPr lang="ru-RU" dirty="0" err="1" smtClean="0"/>
              <a:t>діляться</a:t>
            </a:r>
            <a:r>
              <a:rPr lang="ru-RU" dirty="0" smtClean="0"/>
              <a:t> на три </a:t>
            </a:r>
            <a:r>
              <a:rPr lang="ru-RU" dirty="0" err="1" smtClean="0"/>
              <a:t>групи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Силіконові</a:t>
            </a:r>
            <a:r>
              <a:rPr lang="ru-RU" dirty="0" smtClean="0"/>
              <a:t> </a:t>
            </a:r>
            <a:r>
              <a:rPr lang="ru-RU" dirty="0" err="1" smtClean="0"/>
              <a:t>рідини</a:t>
            </a:r>
            <a:r>
              <a:rPr lang="en-US" dirty="0" smtClean="0"/>
              <a:t>;</a:t>
            </a:r>
          </a:p>
          <a:p>
            <a:r>
              <a:rPr lang="ru-RU" dirty="0" err="1" smtClean="0"/>
              <a:t>Силіконові</a:t>
            </a:r>
            <a:r>
              <a:rPr lang="ru-RU" dirty="0" smtClean="0"/>
              <a:t> </a:t>
            </a:r>
            <a:r>
              <a:rPr lang="ru-RU" dirty="0" err="1" smtClean="0"/>
              <a:t>еластомери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Силіконові</a:t>
            </a:r>
            <a:r>
              <a:rPr lang="ru-RU" dirty="0" smtClean="0"/>
              <a:t> </a:t>
            </a:r>
            <a:r>
              <a:rPr lang="ru-RU" dirty="0" smtClean="0"/>
              <a:t>смоли.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Рідкі силікони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757610" cy="497207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в'язкості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температурою у них </a:t>
            </a:r>
            <a:r>
              <a:rPr lang="ru-RU" dirty="0" err="1" smtClean="0"/>
              <a:t>менше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у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рідин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ставить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водин</a:t>
            </a:r>
            <a:r>
              <a:rPr lang="ru-RU" dirty="0" smtClean="0"/>
              <a:t> ряд </a:t>
            </a:r>
            <a:r>
              <a:rPr lang="ru-RU" dirty="0" err="1" smtClean="0"/>
              <a:t>з</a:t>
            </a:r>
            <a:r>
              <a:rPr lang="ru-RU" dirty="0" smtClean="0"/>
              <a:t> маслами, </a:t>
            </a:r>
            <a:r>
              <a:rPr lang="ru-RU" dirty="0" err="1" smtClean="0"/>
              <a:t>загущеними</a:t>
            </a:r>
            <a:r>
              <a:rPr lang="ru-RU" dirty="0" smtClean="0"/>
              <a:t> добавками </a:t>
            </a:r>
            <a:r>
              <a:rPr lang="ru-RU" dirty="0" smtClean="0"/>
              <a:t>смоли;</a:t>
            </a:r>
          </a:p>
          <a:p>
            <a:r>
              <a:rPr lang="ru-RU" dirty="0" err="1" smtClean="0"/>
              <a:t>стискаються</a:t>
            </a:r>
            <a:r>
              <a:rPr lang="ru-RU" dirty="0" smtClean="0"/>
              <a:t> </a:t>
            </a:r>
            <a:r>
              <a:rPr lang="ru-RU" dirty="0" err="1" smtClean="0"/>
              <a:t>легше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звичайні</a:t>
            </a:r>
            <a:r>
              <a:rPr lang="ru-RU" dirty="0" smtClean="0"/>
              <a:t> </a:t>
            </a:r>
            <a:r>
              <a:rPr lang="ru-RU" dirty="0" err="1" smtClean="0"/>
              <a:t>рідини</a:t>
            </a:r>
            <a:r>
              <a:rPr lang="ru-RU" dirty="0" smtClean="0"/>
              <a:t> (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рідких</a:t>
            </a:r>
            <a:r>
              <a:rPr lang="ru-RU" dirty="0" smtClean="0"/>
              <a:t> </a:t>
            </a:r>
            <a:r>
              <a:rPr lang="ru-RU" dirty="0" err="1" smtClean="0"/>
              <a:t>силіконових</a:t>
            </a:r>
            <a:r>
              <a:rPr lang="ru-RU" dirty="0" smtClean="0"/>
              <a:t> смол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 err="1" smtClean="0"/>
              <a:t>амортизатори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85728"/>
            <a:ext cx="303611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571876"/>
            <a:ext cx="3718265" cy="289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Силіконові еластомери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14866" cy="4900634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Висока термостійкість;</a:t>
            </a:r>
          </a:p>
          <a:p>
            <a:r>
              <a:rPr lang="uk-UA" dirty="0" smtClean="0"/>
              <a:t>надійна електроізоляція;</a:t>
            </a:r>
          </a:p>
          <a:p>
            <a:r>
              <a:rPr lang="uk-UA" dirty="0" smtClean="0"/>
              <a:t>с</a:t>
            </a:r>
            <a:r>
              <a:rPr lang="uk-UA" dirty="0" smtClean="0"/>
              <a:t>тійкість до дії хімічних сполук;</a:t>
            </a:r>
          </a:p>
          <a:p>
            <a:r>
              <a:rPr lang="uk-UA" dirty="0" err="1" smtClean="0"/>
              <a:t>“брудовідштовхуюча”</a:t>
            </a:r>
            <a:r>
              <a:rPr lang="uk-UA" dirty="0" smtClean="0"/>
              <a:t> властивість;</a:t>
            </a:r>
          </a:p>
          <a:p>
            <a:r>
              <a:rPr lang="uk-UA" dirty="0" smtClean="0"/>
              <a:t>виготовляється із силіконових гелів шляхом гарячої вулканізації.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785794"/>
            <a:ext cx="250033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071810"/>
            <a:ext cx="358384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Силіконові смоли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600200"/>
            <a:ext cx="4500594" cy="4757758"/>
          </a:xfrm>
        </p:spPr>
        <p:txBody>
          <a:bodyPr>
            <a:normAutofit/>
          </a:bodyPr>
          <a:lstStyle/>
          <a:p>
            <a:r>
              <a:rPr lang="uk-UA" dirty="0" smtClean="0"/>
              <a:t>Ізоляційні лаки;</a:t>
            </a:r>
          </a:p>
          <a:p>
            <a:r>
              <a:rPr lang="uk-UA" dirty="0" smtClean="0"/>
              <a:t>захисні покриття;</a:t>
            </a:r>
          </a:p>
          <a:p>
            <a:r>
              <a:rPr lang="uk-UA" dirty="0" smtClean="0"/>
              <a:t>стійкі до високої температури та хімічних впливів;</a:t>
            </a:r>
          </a:p>
          <a:p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язуючі</a:t>
            </a:r>
            <a:r>
              <a:rPr lang="uk-UA" dirty="0" smtClean="0"/>
              <a:t> речовини в силіконових фарбах та штукатурках.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272692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143380"/>
            <a:ext cx="342902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115328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Силіконові </a:t>
            </a:r>
            <a:r>
              <a:rPr lang="uk-UA" dirty="0" err="1" smtClean="0"/>
              <a:t>імплантанти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571612"/>
            <a:ext cx="45719" cy="45719"/>
          </a:xfrm>
        </p:spPr>
        <p:txBody>
          <a:bodyPr>
            <a:normAutofit fontScale="25000" lnSpcReduction="20000"/>
          </a:bodyPr>
          <a:lstStyle/>
          <a:p>
            <a:pPr lvl="8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412559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071942"/>
            <a:ext cx="3143272" cy="262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00562" y="857232"/>
            <a:ext cx="46434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Наповнювач – рідкий силікон;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оболонка – еластомер;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ru-RU" dirty="0" err="1"/>
              <a:t>о</a:t>
            </a:r>
            <a:r>
              <a:rPr lang="ru-RU" dirty="0" err="1" smtClean="0"/>
              <a:t>перації</a:t>
            </a:r>
            <a:r>
              <a:rPr lang="ru-RU" dirty="0" smtClean="0"/>
              <a:t> по </a:t>
            </a:r>
            <a:r>
              <a:rPr lang="ru-RU" dirty="0" err="1" smtClean="0"/>
              <a:t>збільшенню</a:t>
            </a:r>
            <a:r>
              <a:rPr lang="ru-RU" dirty="0" smtClean="0"/>
              <a:t> грудей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спеціальних</a:t>
            </a:r>
            <a:r>
              <a:rPr lang="ru-RU" dirty="0" smtClean="0"/>
              <a:t> </a:t>
            </a:r>
            <a:r>
              <a:rPr lang="ru-RU" dirty="0" err="1" smtClean="0"/>
              <a:t>силіконових</a:t>
            </a:r>
            <a:r>
              <a:rPr lang="ru-RU" dirty="0" smtClean="0"/>
              <a:t> </a:t>
            </a:r>
            <a:r>
              <a:rPr lang="ru-RU" dirty="0" err="1" smtClean="0"/>
              <a:t>імплантантів</a:t>
            </a:r>
            <a:r>
              <a:rPr lang="ru-RU" dirty="0" smtClean="0"/>
              <a:t> (</a:t>
            </a:r>
            <a:r>
              <a:rPr lang="ru-RU" dirty="0" err="1" smtClean="0"/>
              <a:t>ендопротезів</a:t>
            </a:r>
            <a:r>
              <a:rPr lang="ru-RU" dirty="0" smtClean="0"/>
              <a:t>) </a:t>
            </a:r>
            <a:r>
              <a:rPr lang="ru-RU" dirty="0" err="1" smtClean="0"/>
              <a:t>виконуються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початку 60-х </a:t>
            </a:r>
            <a:r>
              <a:rPr lang="ru-RU" dirty="0" err="1" smtClean="0"/>
              <a:t>років</a:t>
            </a:r>
            <a:r>
              <a:rPr lang="ru-RU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/>
              <a:t>с</a:t>
            </a:r>
            <a:r>
              <a:rPr lang="ru-RU" dirty="0" err="1" smtClean="0"/>
              <a:t>иліконовий</a:t>
            </a:r>
            <a:r>
              <a:rPr lang="ru-RU" dirty="0" smtClean="0"/>
              <a:t> гель </a:t>
            </a:r>
            <a:r>
              <a:rPr lang="ru-RU" dirty="0" err="1" smtClean="0"/>
              <a:t>володіє</a:t>
            </a:r>
            <a:r>
              <a:rPr lang="ru-RU" dirty="0" smtClean="0"/>
              <a:t> так </a:t>
            </a:r>
            <a:r>
              <a:rPr lang="ru-RU" dirty="0" err="1" smtClean="0"/>
              <a:t>званим</a:t>
            </a:r>
            <a:r>
              <a:rPr lang="ru-RU" dirty="0" smtClean="0"/>
              <a:t> "</a:t>
            </a:r>
            <a:r>
              <a:rPr lang="ru-RU" dirty="0" err="1" smtClean="0"/>
              <a:t>ефектом</a:t>
            </a:r>
            <a:r>
              <a:rPr lang="ru-RU" dirty="0" smtClean="0"/>
              <a:t> </a:t>
            </a:r>
            <a:r>
              <a:rPr lang="ru-RU" dirty="0" err="1" smtClean="0"/>
              <a:t>пам'яті</a:t>
            </a:r>
            <a:r>
              <a:rPr lang="ru-RU" dirty="0" smtClean="0"/>
              <a:t>",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приймає</a:t>
            </a:r>
            <a:r>
              <a:rPr lang="ru-RU" dirty="0" smtClean="0"/>
              <a:t> </a:t>
            </a:r>
            <a:r>
              <a:rPr lang="ru-RU" dirty="0" err="1" smtClean="0"/>
              <a:t>задану</a:t>
            </a:r>
            <a:r>
              <a:rPr lang="ru-RU" dirty="0" smtClean="0"/>
              <a:t> форму;</a:t>
            </a:r>
          </a:p>
          <a:p>
            <a:pPr>
              <a:buFont typeface="Arial" pitchFamily="34" charset="0"/>
              <a:buChar char="•"/>
            </a:pPr>
            <a:r>
              <a:rPr lang="uk-UA" dirty="0"/>
              <a:t> </a:t>
            </a:r>
            <a:r>
              <a:rPr lang="uk-UA" dirty="0" smtClean="0"/>
              <a:t>потребує періодичної зміни.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929066"/>
            <a:ext cx="3143272" cy="263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0108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Силікон в мистецтві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57150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85860"/>
            <a:ext cx="47529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071546"/>
            <a:ext cx="4686314" cy="565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1785925"/>
            <a:ext cx="5647032" cy="422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2928934"/>
            <a:ext cx="56578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 чому секрет популярності виробів з силікону?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291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    Вироби з силікону можуть використовуватися в умовах, в яких використання традиційних еластомерів неможливо:</a:t>
            </a:r>
          </a:p>
          <a:p>
            <a:r>
              <a:rPr lang="uk-UA" dirty="0" smtClean="0"/>
              <a:t>кільця з силікону стійкі до впливу морської та прісної води, спиртів, мінеральних масел і т.д.;</a:t>
            </a:r>
          </a:p>
          <a:p>
            <a:r>
              <a:rPr lang="uk-UA" dirty="0" smtClean="0"/>
              <a:t>вироби з силікону стійкі до механічних пошкоджень;</a:t>
            </a:r>
          </a:p>
          <a:p>
            <a:r>
              <a:rPr lang="uk-UA" dirty="0" smtClean="0"/>
              <a:t>стійкий до впливу УФ променів, електричних полів та розрядів.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4F4F4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125</TotalTime>
  <Words>291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Силікон</vt:lpstr>
      <vt:lpstr> </vt:lpstr>
      <vt:lpstr>Класифікація </vt:lpstr>
      <vt:lpstr>Рідкі силікони</vt:lpstr>
      <vt:lpstr>Силіконові еластомери</vt:lpstr>
      <vt:lpstr>Силіконові смоли</vt:lpstr>
      <vt:lpstr>Силіконові імплантанти</vt:lpstr>
      <vt:lpstr>Силікон в мистецтві</vt:lpstr>
      <vt:lpstr>В чому секрет популярності виробів з силікону?</vt:lpstr>
      <vt:lpstr>Джерела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Силікон</dc:title>
  <dc:creator>www.PHILka.RU</dc:creator>
  <cp:lastModifiedBy>www.PHILka.RU</cp:lastModifiedBy>
  <cp:revision>14</cp:revision>
  <dcterms:created xsi:type="dcterms:W3CDTF">2014-01-26T18:52:02Z</dcterms:created>
  <dcterms:modified xsi:type="dcterms:W3CDTF">2014-01-26T20:57:10Z</dcterms:modified>
</cp:coreProperties>
</file>