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ADA84CF-7DD9-46D7-8651-0C4CF88744B4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AB69407-B387-43DB-87E9-623B3628AAA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A84CF-7DD9-46D7-8651-0C4CF88744B4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9407-B387-43DB-87E9-623B3628AA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A84CF-7DD9-46D7-8651-0C4CF88744B4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9407-B387-43DB-87E9-623B3628AA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ADA84CF-7DD9-46D7-8651-0C4CF88744B4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AB69407-B387-43DB-87E9-623B3628AAA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ADA84CF-7DD9-46D7-8651-0C4CF88744B4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AB69407-B387-43DB-87E9-623B3628AAA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A84CF-7DD9-46D7-8651-0C4CF88744B4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9407-B387-43DB-87E9-623B3628AAA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A84CF-7DD9-46D7-8651-0C4CF88744B4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9407-B387-43DB-87E9-623B3628AAA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ADA84CF-7DD9-46D7-8651-0C4CF88744B4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AB69407-B387-43DB-87E9-623B3628AAA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A84CF-7DD9-46D7-8651-0C4CF88744B4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9407-B387-43DB-87E9-623B3628AA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ADA84CF-7DD9-46D7-8651-0C4CF88744B4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AB69407-B387-43DB-87E9-623B3628AAA9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ADA84CF-7DD9-46D7-8651-0C4CF88744B4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AB69407-B387-43DB-87E9-623B3628AAA9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ADA84CF-7DD9-46D7-8651-0C4CF88744B4}" type="datetimeFigureOut">
              <a:rPr lang="ru-RU" smtClean="0"/>
              <a:t>09.04.2014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AB69407-B387-43DB-87E9-623B3628AAA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9679" y="4725144"/>
            <a:ext cx="7343138" cy="1512168"/>
          </a:xfrm>
        </p:spPr>
        <p:txBody>
          <a:bodyPr>
            <a:noAutofit/>
          </a:bodyPr>
          <a:lstStyle/>
          <a:p>
            <a:r>
              <a:rPr lang="ru-RU" sz="60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6000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Харчов</a:t>
            </a:r>
            <a:r>
              <a:rPr lang="uk-UA" sz="60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 добавки </a:t>
            </a:r>
            <a:endParaRPr lang="ru-RU" sz="6000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626469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nya - Caribbean Blu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9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4352"/>
            <a:ext cx="7467600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 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Текстуранти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484784"/>
            <a:ext cx="5616624" cy="537321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Так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називають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різні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добавки,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призначені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для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поліпшення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текстури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харчових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продуктів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Сполуки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кальцію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роблять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консервовані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томати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більш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щільними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та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міцними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Фосфати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покращують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смак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консервованих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груш,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роблячи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їх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більш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ніжними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Пірофосфати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покращують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текстуру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пудингів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швидкого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приготування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молочних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продуктів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Емульгатори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надають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стабільність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водним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масляним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емульсія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в заправках для салату.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Різноманітне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застосування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знаходять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речовини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типу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крохмалю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надають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продуктам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велику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щільність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Розпушувачі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забезпечують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відповідну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текстуру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випікають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хлібобулочних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кондитерських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виробів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8760"/>
            <a:ext cx="288032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969" y="4293096"/>
            <a:ext cx="296587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3405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467600" cy="75904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Підсолоджувачі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124744"/>
            <a:ext cx="8352928" cy="3629000"/>
          </a:xfrm>
        </p:spPr>
        <p:txBody>
          <a:bodyPr>
            <a:normAutofit/>
          </a:bodyPr>
          <a:lstStyle/>
          <a:p>
            <a:r>
              <a:rPr lang="ru-RU" sz="2000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Природні</a:t>
            </a: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підсолоджувачі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такі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як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цукор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відомі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людям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протягом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тисячоліть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Їх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завжди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здобували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у великих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кількостях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Однак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турбота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про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зниження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калорійності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їжі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змусила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звернутися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до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нехарчових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підсолоджувачів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 У США в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даний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час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дозволені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до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застосування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п'ять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таких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речовин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: сахарин, аспартам,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ацесульфам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тауматін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і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гліциризин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Розглядається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і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можливість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застосування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ряду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речовин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дозволених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в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інших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країнах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 Аспартам і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ацесульфам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приблизно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в 200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разів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солодші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сахарози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і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ведуться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роботи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по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створенню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нових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більш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ефективних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штучних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підсолоджувачів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93096"/>
            <a:ext cx="4032448" cy="227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235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467600" cy="79695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Наповнювачі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124744"/>
            <a:ext cx="7467600" cy="4873752"/>
          </a:xfrm>
        </p:spPr>
        <p:txBody>
          <a:bodyPr>
            <a:normAutofit/>
          </a:bodyPr>
          <a:lstStyle/>
          <a:p>
            <a:r>
              <a:rPr lang="ru-RU" sz="2000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Ця</a:t>
            </a:r>
            <a:r>
              <a:rPr lang="ru-RU" sz="20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тенденція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застосування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нехарчових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підсолоджувачів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змусила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шукати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речовини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які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могли б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виконувати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роль,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традиційно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виконувану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цукрами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в напоях, джемах, желе і копченостях.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Желатинирований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крохмаль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люди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вживають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протягом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століть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тепер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же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отримано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ряд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похідних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крохмалю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целюлози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Використовується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полідекстроза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-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також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одна з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похідних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цукру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5064"/>
            <a:ext cx="3744416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73660"/>
            <a:ext cx="3672408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90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9566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467600" cy="72494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Заходи безпеки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268760"/>
            <a:ext cx="8064896" cy="5328592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1. </a:t>
            </a:r>
            <a:r>
              <a:rPr lang="ru-RU" dirty="0" err="1"/>
              <a:t>Уважно</a:t>
            </a:r>
            <a:r>
              <a:rPr lang="ru-RU" dirty="0"/>
              <a:t> </a:t>
            </a:r>
            <a:r>
              <a:rPr lang="ru-RU" dirty="0" err="1"/>
              <a:t>читати</a:t>
            </a:r>
            <a:r>
              <a:rPr lang="ru-RU" dirty="0"/>
              <a:t> </a:t>
            </a:r>
            <a:r>
              <a:rPr lang="ru-RU" dirty="0" err="1"/>
              <a:t>етикетки</a:t>
            </a:r>
            <a:r>
              <a:rPr lang="ru-RU" dirty="0"/>
              <a:t>, знати </a:t>
            </a:r>
            <a:r>
              <a:rPr lang="ru-RU" dirty="0" err="1"/>
              <a:t>розшифровку</a:t>
            </a:r>
            <a:r>
              <a:rPr lang="ru-RU" dirty="0"/>
              <a:t> </a:t>
            </a:r>
            <a:r>
              <a:rPr lang="ru-RU" dirty="0" err="1"/>
              <a:t>кодів</a:t>
            </a:r>
            <a:r>
              <a:rPr lang="ru-RU" dirty="0"/>
              <a:t> і не </a:t>
            </a:r>
            <a:r>
              <a:rPr lang="ru-RU" dirty="0" err="1"/>
              <a:t>звертати</a:t>
            </a:r>
            <a:r>
              <a:rPr lang="ru-RU" dirty="0"/>
              <a:t> </a:t>
            </a:r>
            <a:r>
              <a:rPr lang="ru-RU" dirty="0" err="1"/>
              <a:t>уваги</a:t>
            </a:r>
            <a:r>
              <a:rPr lang="ru-RU" dirty="0"/>
              <a:t> на </a:t>
            </a:r>
            <a:r>
              <a:rPr lang="ru-RU" dirty="0" err="1"/>
              <a:t>квапливих</a:t>
            </a:r>
            <a:r>
              <a:rPr lang="ru-RU" dirty="0"/>
              <a:t> </a:t>
            </a:r>
            <a:r>
              <a:rPr lang="ru-RU" dirty="0" err="1"/>
              <a:t>покупців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хапають</a:t>
            </a:r>
            <a:r>
              <a:rPr lang="ru-RU" dirty="0"/>
              <a:t> все </a:t>
            </a:r>
            <a:r>
              <a:rPr lang="ru-RU" dirty="0" err="1"/>
              <a:t>підряд</a:t>
            </a:r>
            <a:r>
              <a:rPr lang="ru-RU" dirty="0"/>
              <a:t>.</a:t>
            </a:r>
          </a:p>
          <a:p>
            <a:r>
              <a:rPr lang="ru-RU" dirty="0"/>
              <a:t>2. Не </a:t>
            </a:r>
            <a:r>
              <a:rPr lang="ru-RU" dirty="0" err="1"/>
              <a:t>купувати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 з </a:t>
            </a:r>
            <a:r>
              <a:rPr lang="ru-RU" dirty="0" err="1"/>
              <a:t>неприродно</a:t>
            </a:r>
            <a:r>
              <a:rPr lang="ru-RU" dirty="0"/>
              <a:t> </a:t>
            </a:r>
            <a:r>
              <a:rPr lang="ru-RU" dirty="0" err="1"/>
              <a:t>яскравою</a:t>
            </a:r>
            <a:r>
              <a:rPr lang="ru-RU" dirty="0"/>
              <a:t>, </a:t>
            </a:r>
            <a:r>
              <a:rPr lang="ru-RU" dirty="0" err="1"/>
              <a:t>кричущим</a:t>
            </a:r>
            <a:r>
              <a:rPr lang="ru-RU" dirty="0"/>
              <a:t> </a:t>
            </a:r>
            <a:r>
              <a:rPr lang="ru-RU" dirty="0" err="1"/>
              <a:t>забарвленням</a:t>
            </a:r>
            <a:r>
              <a:rPr lang="ru-RU" dirty="0"/>
              <a:t>. </a:t>
            </a:r>
            <a:r>
              <a:rPr lang="ru-RU" dirty="0" err="1"/>
              <a:t>Швидше</a:t>
            </a:r>
            <a:r>
              <a:rPr lang="ru-RU" dirty="0"/>
              <a:t> за все, у них </a:t>
            </a:r>
            <a:r>
              <a:rPr lang="ru-RU" dirty="0" err="1"/>
              <a:t>повно</a:t>
            </a:r>
            <a:r>
              <a:rPr lang="ru-RU" dirty="0"/>
              <a:t> </a:t>
            </a:r>
            <a:r>
              <a:rPr lang="ru-RU" dirty="0" err="1"/>
              <a:t>барвників</a:t>
            </a:r>
            <a:r>
              <a:rPr lang="ru-RU" dirty="0"/>
              <a:t>.</a:t>
            </a:r>
          </a:p>
          <a:p>
            <a:r>
              <a:rPr lang="ru-RU" dirty="0"/>
              <a:t>3. Не </a:t>
            </a:r>
            <a:r>
              <a:rPr lang="ru-RU" dirty="0" err="1"/>
              <a:t>купувати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 з </a:t>
            </a:r>
            <a:r>
              <a:rPr lang="ru-RU" dirty="0" err="1"/>
              <a:t>надмірно</a:t>
            </a:r>
            <a:r>
              <a:rPr lang="ru-RU" dirty="0"/>
              <a:t> </a:t>
            </a:r>
            <a:r>
              <a:rPr lang="ru-RU" dirty="0" err="1"/>
              <a:t>тривалим</a:t>
            </a:r>
            <a:r>
              <a:rPr lang="ru-RU" dirty="0"/>
              <a:t> </a:t>
            </a:r>
            <a:r>
              <a:rPr lang="ru-RU" dirty="0" err="1"/>
              <a:t>терміном</a:t>
            </a:r>
            <a:r>
              <a:rPr lang="ru-RU" dirty="0"/>
              <a:t> </a:t>
            </a:r>
            <a:r>
              <a:rPr lang="ru-RU" dirty="0" err="1"/>
              <a:t>зберігання</a:t>
            </a:r>
            <a:r>
              <a:rPr lang="ru-RU" dirty="0"/>
              <a:t>.</a:t>
            </a:r>
          </a:p>
          <a:p>
            <a:r>
              <a:rPr lang="ru-RU" dirty="0"/>
              <a:t>4. </a:t>
            </a:r>
            <a:r>
              <a:rPr lang="ru-RU" dirty="0" err="1"/>
              <a:t>Вибирати</a:t>
            </a:r>
            <a:r>
              <a:rPr lang="ru-RU" dirty="0"/>
              <a:t> </a:t>
            </a:r>
            <a:r>
              <a:rPr lang="ru-RU" dirty="0" err="1"/>
              <a:t>свіжі</a:t>
            </a:r>
            <a:r>
              <a:rPr lang="ru-RU" dirty="0"/>
              <a:t> </a:t>
            </a:r>
            <a:r>
              <a:rPr lang="ru-RU" dirty="0" err="1"/>
              <a:t>сирі</a:t>
            </a:r>
            <a:r>
              <a:rPr lang="ru-RU" dirty="0"/>
              <a:t> </a:t>
            </a:r>
            <a:r>
              <a:rPr lang="ru-RU" dirty="0" err="1"/>
              <a:t>овочі</a:t>
            </a:r>
            <a:r>
              <a:rPr lang="ru-RU" dirty="0"/>
              <a:t> і </a:t>
            </a:r>
            <a:r>
              <a:rPr lang="ru-RU" dirty="0" err="1"/>
              <a:t>фрукти</a:t>
            </a:r>
            <a:r>
              <a:rPr lang="ru-RU" dirty="0"/>
              <a:t>. І </a:t>
            </a:r>
            <a:r>
              <a:rPr lang="ru-RU" dirty="0" err="1"/>
              <a:t>пам’ятати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імпорті</a:t>
            </a:r>
            <a:r>
              <a:rPr lang="ru-RU" dirty="0"/>
              <a:t> </a:t>
            </a:r>
            <a:r>
              <a:rPr lang="ru-RU" dirty="0" err="1"/>
              <a:t>овочі</a:t>
            </a:r>
            <a:r>
              <a:rPr lang="ru-RU" dirty="0"/>
              <a:t> та </a:t>
            </a:r>
            <a:r>
              <a:rPr lang="ru-RU" dirty="0" err="1"/>
              <a:t>фрукти</a:t>
            </a:r>
            <a:r>
              <a:rPr lang="ru-RU" dirty="0"/>
              <a:t> (</a:t>
            </a:r>
            <a:r>
              <a:rPr lang="ru-RU" dirty="0" err="1"/>
              <a:t>яблука</a:t>
            </a:r>
            <a:r>
              <a:rPr lang="ru-RU" dirty="0"/>
              <a:t>, </a:t>
            </a:r>
            <a:r>
              <a:rPr lang="ru-RU" dirty="0" err="1"/>
              <a:t>лимони</a:t>
            </a:r>
            <a:r>
              <a:rPr lang="ru-RU" dirty="0"/>
              <a:t> і т.д.) </a:t>
            </a:r>
            <a:r>
              <a:rPr lang="ru-RU" dirty="0" err="1"/>
              <a:t>обробляють</a:t>
            </a:r>
            <a:r>
              <a:rPr lang="ru-RU" dirty="0"/>
              <a:t> </a:t>
            </a:r>
            <a:r>
              <a:rPr lang="ru-RU" dirty="0" err="1"/>
              <a:t>спеціальними</a:t>
            </a:r>
            <a:r>
              <a:rPr lang="ru-RU" dirty="0"/>
              <a:t> </a:t>
            </a:r>
            <a:r>
              <a:rPr lang="ru-RU" dirty="0" err="1"/>
              <a:t>речовинами</a:t>
            </a:r>
            <a:r>
              <a:rPr lang="ru-RU" dirty="0"/>
              <a:t> для </a:t>
            </a:r>
            <a:r>
              <a:rPr lang="ru-RU" dirty="0" err="1"/>
              <a:t>кращого</a:t>
            </a:r>
            <a:r>
              <a:rPr lang="ru-RU" dirty="0"/>
              <a:t> </a:t>
            </a:r>
            <a:r>
              <a:rPr lang="ru-RU" dirty="0" err="1"/>
              <a:t>зберігання</a:t>
            </a:r>
            <a:r>
              <a:rPr lang="ru-RU" dirty="0"/>
              <a:t> та </a:t>
            </a:r>
            <a:r>
              <a:rPr lang="ru-RU" dirty="0" err="1"/>
              <a:t>блиску</a:t>
            </a:r>
            <a:r>
              <a:rPr lang="ru-RU" dirty="0"/>
              <a:t>.</a:t>
            </a:r>
          </a:p>
          <a:p>
            <a:r>
              <a:rPr lang="ru-RU" dirty="0"/>
              <a:t>5. Чим </a:t>
            </a:r>
            <a:r>
              <a:rPr lang="ru-RU" dirty="0" err="1"/>
              <a:t>меншим</a:t>
            </a:r>
            <a:r>
              <a:rPr lang="ru-RU" dirty="0"/>
              <a:t> є список </a:t>
            </a:r>
            <a:r>
              <a:rPr lang="ru-RU" dirty="0" err="1"/>
              <a:t>інгредієнтів</a:t>
            </a:r>
            <a:r>
              <a:rPr lang="ru-RU" dirty="0"/>
              <a:t> в </a:t>
            </a:r>
            <a:r>
              <a:rPr lang="ru-RU" dirty="0" err="1"/>
              <a:t>готових</a:t>
            </a:r>
            <a:r>
              <a:rPr lang="ru-RU" dirty="0"/>
              <a:t> продуктах, </a:t>
            </a:r>
            <a:r>
              <a:rPr lang="ru-RU" dirty="0" err="1"/>
              <a:t>тим</a:t>
            </a:r>
            <a:r>
              <a:rPr lang="ru-RU" dirty="0"/>
              <a:t> </a:t>
            </a:r>
            <a:r>
              <a:rPr lang="ru-RU" dirty="0" err="1"/>
              <a:t>менше</a:t>
            </a:r>
            <a:r>
              <a:rPr lang="ru-RU" dirty="0"/>
              <a:t> добавок. </a:t>
            </a:r>
            <a:r>
              <a:rPr lang="ru-RU" dirty="0" err="1"/>
              <a:t>Продукти</a:t>
            </a:r>
            <a:r>
              <a:rPr lang="ru-RU" dirty="0"/>
              <a:t> з </a:t>
            </a:r>
            <a:r>
              <a:rPr lang="ru-RU" dirty="0" err="1"/>
              <a:t>вишуканим</a:t>
            </a:r>
            <a:r>
              <a:rPr lang="ru-RU" dirty="0"/>
              <a:t>, </a:t>
            </a:r>
            <a:r>
              <a:rPr lang="ru-RU" dirty="0" err="1"/>
              <a:t>пікантним</a:t>
            </a:r>
            <a:r>
              <a:rPr lang="ru-RU" dirty="0"/>
              <a:t> смаком, </a:t>
            </a:r>
            <a:r>
              <a:rPr lang="ru-RU" dirty="0" err="1"/>
              <a:t>швидше</a:t>
            </a:r>
            <a:r>
              <a:rPr lang="ru-RU" dirty="0"/>
              <a:t> за все, </a:t>
            </a:r>
            <a:r>
              <a:rPr lang="ru-RU" dirty="0" err="1"/>
              <a:t>містять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добавки;</a:t>
            </a:r>
          </a:p>
          <a:p>
            <a:r>
              <a:rPr lang="ru-RU" dirty="0"/>
              <a:t>6. </a:t>
            </a:r>
            <a:r>
              <a:rPr lang="ru-RU" dirty="0" err="1"/>
              <a:t>Замість</a:t>
            </a:r>
            <a:r>
              <a:rPr lang="ru-RU" dirty="0"/>
              <a:t> того,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купувати</a:t>
            </a:r>
            <a:r>
              <a:rPr lang="ru-RU" dirty="0"/>
              <a:t> </a:t>
            </a:r>
            <a:r>
              <a:rPr lang="ru-RU" dirty="0" err="1"/>
              <a:t>готові</a:t>
            </a:r>
            <a:r>
              <a:rPr lang="ru-RU" dirty="0"/>
              <a:t> соки, </a:t>
            </a:r>
            <a:r>
              <a:rPr lang="ru-RU" dirty="0" err="1" smtClean="0"/>
              <a:t>робити</a:t>
            </a:r>
            <a:r>
              <a:rPr lang="ru-RU" dirty="0" smtClean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smtClean="0"/>
              <a:t>самим.</a:t>
            </a:r>
            <a:endParaRPr lang="ru-RU" dirty="0"/>
          </a:p>
          <a:p>
            <a:r>
              <a:rPr lang="ru-RU" dirty="0"/>
              <a:t>7. Не </a:t>
            </a:r>
            <a:r>
              <a:rPr lang="ru-RU" dirty="0" err="1"/>
              <a:t>перекушувати</a:t>
            </a:r>
            <a:r>
              <a:rPr lang="ru-RU" dirty="0"/>
              <a:t> </a:t>
            </a:r>
            <a:r>
              <a:rPr lang="ru-RU" dirty="0" err="1"/>
              <a:t>чіпсами</a:t>
            </a:r>
            <a:r>
              <a:rPr lang="ru-RU" dirty="0"/>
              <a:t>, </a:t>
            </a:r>
            <a:r>
              <a:rPr lang="ru-RU" dirty="0" err="1"/>
              <a:t>готовими</a:t>
            </a:r>
            <a:r>
              <a:rPr lang="ru-RU" dirty="0"/>
              <a:t> </a:t>
            </a:r>
            <a:r>
              <a:rPr lang="ru-RU" dirty="0" err="1"/>
              <a:t>сніданками</a:t>
            </a:r>
            <a:r>
              <a:rPr lang="ru-RU" dirty="0"/>
              <a:t>, супами з пакетика, хот-догами, </a:t>
            </a:r>
            <a:r>
              <a:rPr lang="ru-RU" dirty="0" err="1"/>
              <a:t>всілякими</a:t>
            </a:r>
            <a:r>
              <a:rPr lang="ru-RU" dirty="0"/>
              <a:t> </a:t>
            </a:r>
            <a:r>
              <a:rPr lang="ru-RU" dirty="0" err="1"/>
              <a:t>бургерами</a:t>
            </a:r>
            <a:r>
              <a:rPr lang="ru-RU" dirty="0"/>
              <a:t>.</a:t>
            </a:r>
          </a:p>
          <a:p>
            <a:r>
              <a:rPr lang="ru-RU" dirty="0"/>
              <a:t>8. </a:t>
            </a:r>
            <a:r>
              <a:rPr lang="ru-RU" dirty="0" err="1"/>
              <a:t>Відмовитись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перероблених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законсервованих</a:t>
            </a:r>
            <a:r>
              <a:rPr lang="ru-RU" dirty="0"/>
              <a:t> </a:t>
            </a:r>
            <a:r>
              <a:rPr lang="ru-RU" dirty="0" err="1"/>
              <a:t>м'ясних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, таких як </a:t>
            </a:r>
            <a:r>
              <a:rPr lang="ru-RU" dirty="0" err="1"/>
              <a:t>ковбаса</a:t>
            </a:r>
            <a:r>
              <a:rPr lang="ru-RU" dirty="0"/>
              <a:t>, сосиски, </a:t>
            </a:r>
            <a:r>
              <a:rPr lang="ru-RU" dirty="0" err="1"/>
              <a:t>тушонка</a:t>
            </a:r>
            <a:r>
              <a:rPr lang="ru-RU" dirty="0"/>
              <a:t> в банках.</a:t>
            </a:r>
          </a:p>
          <a:p>
            <a:r>
              <a:rPr lang="ru-RU" dirty="0"/>
              <a:t>9. І, </a:t>
            </a:r>
            <a:r>
              <a:rPr lang="ru-RU" dirty="0" err="1"/>
              <a:t>нарешті</a:t>
            </a:r>
            <a:r>
              <a:rPr lang="ru-RU" dirty="0"/>
              <a:t>, </a:t>
            </a:r>
            <a:r>
              <a:rPr lang="ru-RU" dirty="0" err="1"/>
              <a:t>готувати</a:t>
            </a:r>
            <a:r>
              <a:rPr lang="ru-RU" dirty="0"/>
              <a:t> самим, без </a:t>
            </a:r>
            <a:r>
              <a:rPr lang="ru-RU" dirty="0" err="1"/>
              <a:t>жодних</a:t>
            </a:r>
            <a:r>
              <a:rPr lang="ru-RU" dirty="0"/>
              <a:t> </a:t>
            </a:r>
            <a:r>
              <a:rPr lang="ru-RU" dirty="0" err="1"/>
              <a:t>харчових</a:t>
            </a:r>
            <a:r>
              <a:rPr lang="ru-RU" dirty="0"/>
              <a:t> добавок!</a:t>
            </a:r>
          </a:p>
        </p:txBody>
      </p:sp>
    </p:spTree>
    <p:extLst>
      <p:ext uri="{BB962C8B-B14F-4D97-AF65-F5344CB8AC3E}">
        <p14:creationId xmlns:p14="http://schemas.microsoft.com/office/powerpoint/2010/main" val="187244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3728" y="5085184"/>
            <a:ext cx="6624736" cy="13716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uk-UA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Виконала студентка гр. ПР – 13 1/9</a:t>
            </a:r>
          </a:p>
          <a:p>
            <a:r>
              <a:rPr lang="uk-UA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Агафонова Валерія</a:t>
            </a:r>
            <a:endParaRPr lang="ru-RU" sz="2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40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6071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          Поняття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450520" y="1196752"/>
            <a:ext cx="4049472" cy="4873752"/>
          </a:xfrm>
        </p:spPr>
        <p:txBody>
          <a:bodyPr>
            <a:normAutofit lnSpcReduction="10000"/>
          </a:bodyPr>
          <a:lstStyle/>
          <a:p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Харчові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добавки </a:t>
            </a:r>
            <a:r>
              <a:rPr lang="ru-RU" sz="2000" dirty="0" smtClean="0"/>
              <a:t>- </a:t>
            </a:r>
            <a:r>
              <a:rPr lang="ru-RU" sz="2000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група</a:t>
            </a:r>
            <a:r>
              <a:rPr lang="ru-RU" sz="20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речовин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природного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походження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або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одержаних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штучним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шляхом,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використання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яких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необхідне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для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удосконалення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технології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отримання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продуктів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спеціалізованого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призначення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2000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збереження</a:t>
            </a:r>
            <a:r>
              <a:rPr lang="ru-RU" sz="20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або</a:t>
            </a:r>
            <a:r>
              <a:rPr lang="ru-RU" sz="20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додання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нових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властивостей</a:t>
            </a:r>
            <a:r>
              <a:rPr lang="ru-RU" sz="20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продуктам. До них не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відносять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сполуки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які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підвищують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харчову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цінність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продуктів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харчування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вітаміни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мікроелементи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тощо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74441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190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467600" cy="77809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Навіщо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потрібні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харчові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добавки?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412776"/>
            <a:ext cx="8064896" cy="1800199"/>
          </a:xfrm>
        </p:spPr>
        <p:txBody>
          <a:bodyPr>
            <a:noAutofit/>
          </a:bodyPr>
          <a:lstStyle/>
          <a:p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Сучасні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способи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обробки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продуктів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та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їх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складових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нерідко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призводять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до того,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що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в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кінцевому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результаті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готова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їжа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втрачає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не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тільки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запах, але і смак та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колір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Харчові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ж добавки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дозволяють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повернути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продукту </a:t>
            </a:r>
            <a:r>
              <a:rPr lang="ru-RU" sz="2000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втрачене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000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істотно</a:t>
            </a: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збільшують</a:t>
            </a: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час </a:t>
            </a:r>
            <a:r>
              <a:rPr lang="ru-RU" sz="2000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зберігання</a:t>
            </a: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</a:t>
            </a:r>
            <a:endParaRPr lang="ru-RU" sz="20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5283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35283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55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Живильні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добавки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95936" y="1124744"/>
            <a:ext cx="4536504" cy="5328592"/>
          </a:xfrm>
        </p:spPr>
        <p:txBody>
          <a:bodyPr>
            <a:noAutofit/>
          </a:bodyPr>
          <a:lstStyle/>
          <a:p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У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цих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добавок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блискуча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історія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так як з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їх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допомогою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в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розвинених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країнах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вдалося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практично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ліквідувати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хвороби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викликані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недоліком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в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раціоні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того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або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іншого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елемента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чи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речовини.У</a:t>
            </a: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харчові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продукти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для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підвищення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їх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поживної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цінності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додають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майже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всі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мікроелементи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і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макрокомпоненти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їжі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(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жири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вуглеводи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білки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і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клітковину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).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Щоб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підвищити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поживну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цінність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їжі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дуже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важливо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додавати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в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неї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ті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речовини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які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в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звичайному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раціоні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присутні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в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кількостях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нижче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оптимальних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70" y="1052736"/>
            <a:ext cx="3778268" cy="255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69" y="3933056"/>
            <a:ext cx="4008135" cy="269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523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Добавки, </a:t>
            </a:r>
            <a:r>
              <a:rPr lang="ru-RU" sz="2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що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зберігають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свіжість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268760"/>
            <a:ext cx="3672408" cy="4997152"/>
          </a:xfrm>
        </p:spPr>
        <p:txBody>
          <a:bodyPr>
            <a:noAutofit/>
          </a:bodyPr>
          <a:lstStyle/>
          <a:p>
            <a:r>
              <a:rPr lang="ru-RU" sz="2000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Включають</a:t>
            </a:r>
            <a:r>
              <a:rPr lang="ru-RU" sz="20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 першу </a:t>
            </a:r>
            <a:r>
              <a:rPr lang="ru-RU" sz="2000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чергу</a:t>
            </a:r>
            <a:r>
              <a:rPr lang="ru-RU" sz="20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антиоксиданти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Їх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додають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 масел і до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пакувальних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матеріалів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Використовують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також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хелатируючі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агенти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секвестранти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Вони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запобігають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взаємодії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між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металами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компонентами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їжі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зводить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мінімуму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знебарвлення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а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також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втрату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смаку та аромату. Ряд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речовин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використовується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для того,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щоб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запобігти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потемнінню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фруктів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на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поверхні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розрізу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75763"/>
            <a:ext cx="446449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104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467600" cy="926976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Добавки, 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що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полегшують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переробку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або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виготовлення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340768"/>
            <a:ext cx="7467600" cy="2664296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Для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поліпшення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смаку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харчових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продуктів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дуже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важливі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речовини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здатні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змінювати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реакцію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в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кислу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або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лужну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сторону.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Крім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того, в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цю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групу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входять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хелатируючі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речовини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секвестранти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а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також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речовини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змінюють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текстуру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продуктів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які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викликають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коагуляцію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білків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(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їх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застосовують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в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сироварінні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),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сприяють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зміні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кольору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желатинування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в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молочних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продуктах,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виготовлення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збитих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вершків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або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освітлення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кави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3384376" cy="274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61048"/>
            <a:ext cx="4104456" cy="281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30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467600" cy="72008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 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Консерванти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707904" y="1268760"/>
            <a:ext cx="4824536" cy="5256584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Це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антимікробні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речовини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призначені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для того,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щоб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довгий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час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зберігати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продукти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придатними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вживання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З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найдавніших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часів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люди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використовували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для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цієї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мети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сіль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цукор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кислоти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дим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в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якому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продукти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коптили. Як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консервантів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для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фруктів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овочів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використовують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бензоат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натрію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бензоат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калію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У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хлібопеченні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виробництві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молочних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продуктів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застосовуються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пропіонат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пригнічує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розвиток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цвілевих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грибів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Багато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продуктів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консервують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за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допомогою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оцтової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кислоти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(оцту).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Нітрити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нітрати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теж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служать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консервантами.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Сухі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фрукти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та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овочі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обробляють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сірчистим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газом (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діоксидом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сірки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)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сульфітами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Для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стерилізації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зернових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продуктів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прянощів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з метою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знищення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комах-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шкідників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мікроорганізмів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застосовується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ряд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газів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5543"/>
            <a:ext cx="3384376" cy="253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7" y="4005063"/>
            <a:ext cx="3456384" cy="249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39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67600" cy="72494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     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Прянощі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219064"/>
            <a:ext cx="4104456" cy="4536504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У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часи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коли не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було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постійних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торгових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шляхів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забезпечують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ввезення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прянощів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їжа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європейців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була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вкрай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одноманітною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та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незадовільною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не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тільки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в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кількісному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але і в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якісному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відношенні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У наш час в ходу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понад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2000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різних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прянощів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для будь-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якого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мислимого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вживання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Природні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прянощі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мають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дуже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складний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склад; в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каві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наприклад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міститься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понад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1000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різних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сполук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(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втім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зазвичай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прянощі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далеко не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настільки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складні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).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Більшість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прянощів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якими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ми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користуємося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зараз, -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це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суміші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складені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з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синтетичних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1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речовин</a:t>
            </a:r>
            <a:r>
              <a:rPr lang="ru-RU" sz="1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4104456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13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467600" cy="72494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      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Барвники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4869160"/>
            <a:ext cx="7715200" cy="1728192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Призначення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харчових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барвників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полягає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в тому,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щоб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надати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обробленим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продуктам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більш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привабливий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вигляд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Барвники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поділяються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на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дві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головні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групи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: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природні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синтетичні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Тепер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у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всьому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світі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відчувається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тяга до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всього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«натурального» в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їжі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і тому, в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якості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харчових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барвників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все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частіше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прагнуть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використовувати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очищені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пігменти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багатьох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рослин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тварин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(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зокрема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комах)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мікроорганізмів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056784" cy="348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26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239</TotalTime>
  <Words>1015</Words>
  <Application>Microsoft Office PowerPoint</Application>
  <PresentationFormat>Экран (4:3)</PresentationFormat>
  <Paragraphs>35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Эркер</vt:lpstr>
      <vt:lpstr> Харчові добавки </vt:lpstr>
      <vt:lpstr>                            Поняття</vt:lpstr>
      <vt:lpstr>Навіщо потрібні харчові добавки?</vt:lpstr>
      <vt:lpstr>                Живильні добавки</vt:lpstr>
      <vt:lpstr>Добавки, що зберігають свіжість</vt:lpstr>
      <vt:lpstr>Добавки, що полегшують переробку або виготовлення</vt:lpstr>
      <vt:lpstr>                    Консерванти</vt:lpstr>
      <vt:lpstr>                        Прянощі </vt:lpstr>
      <vt:lpstr>                         Барвники</vt:lpstr>
      <vt:lpstr>                    Текстуранти</vt:lpstr>
      <vt:lpstr>            Підсолоджувачі </vt:lpstr>
      <vt:lpstr>                  Наповнювачі</vt:lpstr>
      <vt:lpstr>Презентация PowerPoint</vt:lpstr>
      <vt:lpstr>               Заходи безпеки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18</cp:revision>
  <dcterms:created xsi:type="dcterms:W3CDTF">2014-04-09T14:08:18Z</dcterms:created>
  <dcterms:modified xsi:type="dcterms:W3CDTF">2014-04-09T18:08:00Z</dcterms:modified>
</cp:coreProperties>
</file>