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2" r:id="rId7"/>
    <p:sldId id="258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  <a:srgbClr val="FFFF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5CDF4-983C-435B-93FB-C9BB83A0B250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63EEF0-1950-496C-AEAA-B8E9CB2B252A}">
      <dgm:prSet phldrT="[Текст]" custT="1"/>
      <dgm:spPr/>
      <dgm:t>
        <a:bodyPr/>
        <a:lstStyle/>
        <a:p>
          <a:r>
            <a:rPr lang="uk-UA" sz="1600" b="0" i="1" dirty="0" smtClean="0"/>
            <a:t>Мийні засоби</a:t>
          </a:r>
          <a:endParaRPr lang="ru-RU" sz="1600" b="0" i="1" dirty="0"/>
        </a:p>
      </dgm:t>
    </dgm:pt>
    <dgm:pt modelId="{BE9A1CE4-04BF-44D2-A0C5-074FC6E4BEB8}" type="parTrans" cxnId="{4EFAA80A-18E6-448F-9E99-9231F9051083}">
      <dgm:prSet/>
      <dgm:spPr/>
      <dgm:t>
        <a:bodyPr/>
        <a:lstStyle/>
        <a:p>
          <a:endParaRPr lang="ru-RU"/>
        </a:p>
      </dgm:t>
    </dgm:pt>
    <dgm:pt modelId="{F845A379-6B3A-422B-B16F-5195836A1FB5}" type="sibTrans" cxnId="{4EFAA80A-18E6-448F-9E99-9231F9051083}">
      <dgm:prSet/>
      <dgm:spPr/>
      <dgm:t>
        <a:bodyPr/>
        <a:lstStyle/>
        <a:p>
          <a:endParaRPr lang="ru-RU"/>
        </a:p>
      </dgm:t>
    </dgm:pt>
    <dgm:pt modelId="{FBFF156C-7012-489D-A559-0A79EB370964}">
      <dgm:prSet phldrT="[Текст]" custT="1"/>
      <dgm:spPr/>
      <dgm:t>
        <a:bodyPr/>
        <a:lstStyle/>
        <a:p>
          <a:r>
            <a:rPr lang="uk-UA" sz="1600" b="0" i="1" dirty="0" err="1" smtClean="0"/>
            <a:t>Чистячі</a:t>
          </a:r>
          <a:r>
            <a:rPr lang="uk-UA" sz="1600" b="0" i="1" dirty="0" smtClean="0"/>
            <a:t> засоби</a:t>
          </a:r>
          <a:endParaRPr lang="ru-RU" sz="1600" b="0" i="1" dirty="0"/>
        </a:p>
      </dgm:t>
    </dgm:pt>
    <dgm:pt modelId="{6E15AB75-BC4D-4E63-8873-D226EBC5ED2E}" type="parTrans" cxnId="{9044858A-8E9B-4914-9614-936EE6D791EC}">
      <dgm:prSet/>
      <dgm:spPr/>
      <dgm:t>
        <a:bodyPr/>
        <a:lstStyle/>
        <a:p>
          <a:endParaRPr lang="ru-RU"/>
        </a:p>
      </dgm:t>
    </dgm:pt>
    <dgm:pt modelId="{D805BEFD-277B-4236-9ECA-0D2FFF8BD256}" type="sibTrans" cxnId="{9044858A-8E9B-4914-9614-936EE6D791EC}">
      <dgm:prSet/>
      <dgm:spPr/>
      <dgm:t>
        <a:bodyPr/>
        <a:lstStyle/>
        <a:p>
          <a:endParaRPr lang="ru-RU"/>
        </a:p>
      </dgm:t>
    </dgm:pt>
    <dgm:pt modelId="{C032E6F7-B453-41C0-9EEA-4D94ABACDA83}">
      <dgm:prSet phldrT="[Текст]" custT="1"/>
      <dgm:spPr/>
      <dgm:t>
        <a:bodyPr/>
        <a:lstStyle/>
        <a:p>
          <a:r>
            <a:rPr lang="uk-UA" sz="1600" b="0" i="1" dirty="0" smtClean="0"/>
            <a:t>Дезінфікуючі засоби</a:t>
          </a:r>
          <a:endParaRPr lang="ru-RU" sz="1600" b="0" i="1" dirty="0"/>
        </a:p>
      </dgm:t>
    </dgm:pt>
    <dgm:pt modelId="{24750138-F8B2-4251-95BC-7E1BEA41A445}" type="parTrans" cxnId="{E11CE0F3-4BCD-43C7-AC62-9B2D3B799333}">
      <dgm:prSet/>
      <dgm:spPr/>
      <dgm:t>
        <a:bodyPr/>
        <a:lstStyle/>
        <a:p>
          <a:endParaRPr lang="ru-RU"/>
        </a:p>
      </dgm:t>
    </dgm:pt>
    <dgm:pt modelId="{4A28F1D1-2415-4B77-BCBB-76D140B9D058}" type="sibTrans" cxnId="{E11CE0F3-4BCD-43C7-AC62-9B2D3B799333}">
      <dgm:prSet/>
      <dgm:spPr/>
      <dgm:t>
        <a:bodyPr/>
        <a:lstStyle/>
        <a:p>
          <a:endParaRPr lang="ru-RU"/>
        </a:p>
      </dgm:t>
    </dgm:pt>
    <dgm:pt modelId="{731D89EE-CD4A-4E62-AA23-D9316A2F2D62}">
      <dgm:prSet phldrT="[Текст]" custT="1"/>
      <dgm:spPr/>
      <dgm:t>
        <a:bodyPr/>
        <a:lstStyle/>
        <a:p>
          <a:r>
            <a:rPr lang="uk-UA" sz="1600" b="0" i="1" dirty="0" smtClean="0"/>
            <a:t>Засоби догляду за меблями</a:t>
          </a:r>
          <a:endParaRPr lang="ru-RU" sz="1600" b="0" i="1" dirty="0"/>
        </a:p>
      </dgm:t>
    </dgm:pt>
    <dgm:pt modelId="{63B2E237-8D54-48F2-A57C-F274E5227E57}" type="parTrans" cxnId="{E4C56C12-F87C-4EF5-B7A2-ECB109862BF8}">
      <dgm:prSet/>
      <dgm:spPr/>
      <dgm:t>
        <a:bodyPr/>
        <a:lstStyle/>
        <a:p>
          <a:endParaRPr lang="ru-RU"/>
        </a:p>
      </dgm:t>
    </dgm:pt>
    <dgm:pt modelId="{15476EE5-FDED-4B75-AB3B-9DA322772072}" type="sibTrans" cxnId="{E4C56C12-F87C-4EF5-B7A2-ECB109862BF8}">
      <dgm:prSet/>
      <dgm:spPr/>
      <dgm:t>
        <a:bodyPr/>
        <a:lstStyle/>
        <a:p>
          <a:endParaRPr lang="ru-RU"/>
        </a:p>
      </dgm:t>
    </dgm:pt>
    <dgm:pt modelId="{BC4F8A2B-FAC0-4632-BD2F-75AC6CA5F5F3}">
      <dgm:prSet phldrT="[Текст]" custT="1"/>
      <dgm:spPr/>
      <dgm:t>
        <a:bodyPr/>
        <a:lstStyle/>
        <a:p>
          <a:r>
            <a:rPr lang="uk-UA" sz="1600" b="0" i="1" dirty="0" smtClean="0"/>
            <a:t>Засоби догляду за підлогою</a:t>
          </a:r>
          <a:endParaRPr lang="ru-RU" sz="1600" b="0" i="1" dirty="0"/>
        </a:p>
      </dgm:t>
    </dgm:pt>
    <dgm:pt modelId="{3657DA46-308C-4D3F-8D3B-72E4FF274B48}" type="parTrans" cxnId="{78DE3EF6-EAE0-4DD5-81A0-0DDD7F8A6F60}">
      <dgm:prSet/>
      <dgm:spPr/>
      <dgm:t>
        <a:bodyPr/>
        <a:lstStyle/>
        <a:p>
          <a:endParaRPr lang="ru-RU"/>
        </a:p>
      </dgm:t>
    </dgm:pt>
    <dgm:pt modelId="{8B854458-B9CA-49E7-8BC6-0C02AFDE9ABF}" type="sibTrans" cxnId="{78DE3EF6-EAE0-4DD5-81A0-0DDD7F8A6F60}">
      <dgm:prSet/>
      <dgm:spPr/>
      <dgm:t>
        <a:bodyPr/>
        <a:lstStyle/>
        <a:p>
          <a:endParaRPr lang="ru-RU"/>
        </a:p>
      </dgm:t>
    </dgm:pt>
    <dgm:pt modelId="{34711D56-38A1-4891-ABE1-590C9C0FD89F}">
      <dgm:prSet phldrT="[Текст]" custT="1"/>
      <dgm:spPr/>
      <dgm:t>
        <a:bodyPr/>
        <a:lstStyle/>
        <a:p>
          <a:r>
            <a:rPr lang="uk-UA" sz="1600" b="0" i="1" dirty="0" smtClean="0"/>
            <a:t>Засоби для боротьби з комахами і захисту рослин</a:t>
          </a:r>
          <a:endParaRPr lang="ru-RU" sz="1600" b="0" i="1" dirty="0"/>
        </a:p>
      </dgm:t>
    </dgm:pt>
    <dgm:pt modelId="{8502062E-574F-44A6-BCE9-3C07D921001E}" type="parTrans" cxnId="{DB821E59-B349-43C7-A618-61CBCE71F637}">
      <dgm:prSet/>
      <dgm:spPr/>
      <dgm:t>
        <a:bodyPr/>
        <a:lstStyle/>
        <a:p>
          <a:endParaRPr lang="ru-RU"/>
        </a:p>
      </dgm:t>
    </dgm:pt>
    <dgm:pt modelId="{2044174B-85AB-4AE7-9B2B-30A362A5C914}" type="sibTrans" cxnId="{DB821E59-B349-43C7-A618-61CBCE71F637}">
      <dgm:prSet/>
      <dgm:spPr/>
      <dgm:t>
        <a:bodyPr/>
        <a:lstStyle/>
        <a:p>
          <a:endParaRPr lang="ru-RU"/>
        </a:p>
      </dgm:t>
    </dgm:pt>
    <dgm:pt modelId="{2187B1C5-9E33-4DEA-B422-2E132518F26A}">
      <dgm:prSet phldrT="[Текст]" custT="1"/>
      <dgm:spPr/>
      <dgm:t>
        <a:bodyPr/>
        <a:lstStyle/>
        <a:p>
          <a:r>
            <a:rPr lang="uk-UA" sz="1600" b="0" i="1" dirty="0" smtClean="0"/>
            <a:t>Засоби для відбілювання</a:t>
          </a:r>
          <a:endParaRPr lang="ru-RU" sz="1600" b="0" i="1" dirty="0"/>
        </a:p>
      </dgm:t>
    </dgm:pt>
    <dgm:pt modelId="{6CA353F8-861F-4F9B-AA77-BA8EFCFAB50D}" type="parTrans" cxnId="{85C6D824-4A08-4552-B470-D9E56FAE5611}">
      <dgm:prSet/>
      <dgm:spPr/>
      <dgm:t>
        <a:bodyPr/>
        <a:lstStyle/>
        <a:p>
          <a:endParaRPr lang="ru-RU"/>
        </a:p>
      </dgm:t>
    </dgm:pt>
    <dgm:pt modelId="{C96F5A7E-3345-4763-BF33-27F0B7ADB8DF}" type="sibTrans" cxnId="{85C6D824-4A08-4552-B470-D9E56FAE5611}">
      <dgm:prSet/>
      <dgm:spPr/>
      <dgm:t>
        <a:bodyPr/>
        <a:lstStyle/>
        <a:p>
          <a:endParaRPr lang="ru-RU"/>
        </a:p>
      </dgm:t>
    </dgm:pt>
    <dgm:pt modelId="{0C43C657-79EB-4CDA-9C3D-E84B138D56CA}">
      <dgm:prSet phldrT="[Текст]" custT="1"/>
      <dgm:spPr/>
      <dgm:t>
        <a:bodyPr/>
        <a:lstStyle/>
        <a:p>
          <a:r>
            <a:rPr lang="uk-UA" sz="1600" b="0" i="1" dirty="0" smtClean="0"/>
            <a:t>Підкрохмалювання</a:t>
          </a:r>
          <a:endParaRPr lang="ru-RU" sz="1600" b="0" i="1" dirty="0"/>
        </a:p>
      </dgm:t>
    </dgm:pt>
    <dgm:pt modelId="{EE50C62D-88C0-48B6-97A0-5464E13149B7}" type="parTrans" cxnId="{E85227CF-DE3F-42AB-817E-90971C0B9B90}">
      <dgm:prSet/>
      <dgm:spPr/>
      <dgm:t>
        <a:bodyPr/>
        <a:lstStyle/>
        <a:p>
          <a:endParaRPr lang="ru-RU"/>
        </a:p>
      </dgm:t>
    </dgm:pt>
    <dgm:pt modelId="{334B24B1-2606-4726-B68D-CF1715935E63}" type="sibTrans" cxnId="{E85227CF-DE3F-42AB-817E-90971C0B9B90}">
      <dgm:prSet/>
      <dgm:spPr/>
      <dgm:t>
        <a:bodyPr/>
        <a:lstStyle/>
        <a:p>
          <a:endParaRPr lang="ru-RU"/>
        </a:p>
      </dgm:t>
    </dgm:pt>
    <dgm:pt modelId="{8F78067D-6FC0-4029-B448-86A28D82C742}">
      <dgm:prSet phldrT="[Текст]" custT="1"/>
      <dgm:spPr/>
      <dgm:t>
        <a:bodyPr/>
        <a:lstStyle/>
        <a:p>
          <a:r>
            <a:rPr lang="uk-UA" sz="1600" b="0" i="1" dirty="0" smtClean="0"/>
            <a:t>Підсилювання</a:t>
          </a:r>
          <a:endParaRPr lang="ru-RU" sz="1600" b="0" i="1" dirty="0"/>
        </a:p>
      </dgm:t>
    </dgm:pt>
    <dgm:pt modelId="{B76BAAF0-7049-47A5-8293-B4F4234A4519}" type="parTrans" cxnId="{6FB1CE3E-5E54-4AC7-9D1E-2B845AE87A91}">
      <dgm:prSet/>
      <dgm:spPr/>
      <dgm:t>
        <a:bodyPr/>
        <a:lstStyle/>
        <a:p>
          <a:endParaRPr lang="ru-RU"/>
        </a:p>
      </dgm:t>
    </dgm:pt>
    <dgm:pt modelId="{A09D8B5D-05E8-4D4C-B7E7-70445ABE111C}" type="sibTrans" cxnId="{6FB1CE3E-5E54-4AC7-9D1E-2B845AE87A91}">
      <dgm:prSet/>
      <dgm:spPr/>
      <dgm:t>
        <a:bodyPr/>
        <a:lstStyle/>
        <a:p>
          <a:endParaRPr lang="ru-RU"/>
        </a:p>
      </dgm:t>
    </dgm:pt>
    <dgm:pt modelId="{48153D2A-6C87-4D91-9ABA-F12D28A97163}">
      <dgm:prSet phldrT="[Текст]" custT="1"/>
      <dgm:spPr/>
      <dgm:t>
        <a:bodyPr/>
        <a:lstStyle/>
        <a:p>
          <a:r>
            <a:rPr lang="uk-UA" sz="1600" b="0" i="1" dirty="0" smtClean="0"/>
            <a:t>Різноманітні фарби, клеї</a:t>
          </a:r>
          <a:endParaRPr lang="ru-RU" sz="1600" b="0" i="1" dirty="0"/>
        </a:p>
      </dgm:t>
    </dgm:pt>
    <dgm:pt modelId="{1CA86EA7-DAA2-42AD-8407-2B4F0B529B74}" type="parTrans" cxnId="{39B0B3F7-6510-491F-9D3E-AE722D4BC8BC}">
      <dgm:prSet/>
      <dgm:spPr/>
      <dgm:t>
        <a:bodyPr/>
        <a:lstStyle/>
        <a:p>
          <a:endParaRPr lang="ru-RU"/>
        </a:p>
      </dgm:t>
    </dgm:pt>
    <dgm:pt modelId="{39FA1EDF-5B8D-4CBC-82FF-6713CC90CBF5}" type="sibTrans" cxnId="{39B0B3F7-6510-491F-9D3E-AE722D4BC8BC}">
      <dgm:prSet/>
      <dgm:spPr/>
      <dgm:t>
        <a:bodyPr/>
        <a:lstStyle/>
        <a:p>
          <a:endParaRPr lang="ru-RU"/>
        </a:p>
      </dgm:t>
    </dgm:pt>
    <dgm:pt modelId="{79A3F2B0-37CA-41BC-8371-23AB300F2DA6}">
      <dgm:prSet phldrT="[Текст]" custT="1"/>
      <dgm:spPr/>
      <dgm:t>
        <a:bodyPr/>
        <a:lstStyle/>
        <a:p>
          <a:r>
            <a:rPr lang="uk-UA" sz="1600" b="0" i="1" dirty="0" smtClean="0"/>
            <a:t>Автокосметика</a:t>
          </a:r>
          <a:endParaRPr lang="ru-RU" sz="1600" b="0" i="1" dirty="0"/>
        </a:p>
      </dgm:t>
    </dgm:pt>
    <dgm:pt modelId="{CDFC3ACD-07C9-40BC-93FD-13E1E3F03636}" type="parTrans" cxnId="{88E27C86-ECC9-4368-BF6E-01DC359B4143}">
      <dgm:prSet/>
      <dgm:spPr/>
      <dgm:t>
        <a:bodyPr/>
        <a:lstStyle/>
        <a:p>
          <a:endParaRPr lang="ru-RU"/>
        </a:p>
      </dgm:t>
    </dgm:pt>
    <dgm:pt modelId="{11287026-7430-4221-9D01-67CEF58E0275}" type="sibTrans" cxnId="{88E27C86-ECC9-4368-BF6E-01DC359B4143}">
      <dgm:prSet/>
      <dgm:spPr/>
      <dgm:t>
        <a:bodyPr/>
        <a:lstStyle/>
        <a:p>
          <a:endParaRPr lang="ru-RU"/>
        </a:p>
      </dgm:t>
    </dgm:pt>
    <dgm:pt modelId="{5F5BD128-B04D-49C3-B196-9C4E7A8254EF}" type="pres">
      <dgm:prSet presAssocID="{3F45CDF4-983C-435B-93FB-C9BB83A0B250}" presName="linear" presStyleCnt="0">
        <dgm:presLayoutVars>
          <dgm:dir/>
          <dgm:animLvl val="lvl"/>
          <dgm:resizeHandles val="exact"/>
        </dgm:presLayoutVars>
      </dgm:prSet>
      <dgm:spPr/>
    </dgm:pt>
    <dgm:pt modelId="{A2184591-97F3-49F1-8A0B-02CC597E3B50}" type="pres">
      <dgm:prSet presAssocID="{E663EEF0-1950-496C-AEAA-B8E9CB2B252A}" presName="parentLin" presStyleCnt="0"/>
      <dgm:spPr/>
    </dgm:pt>
    <dgm:pt modelId="{B29A2543-E6C0-4847-AEE8-372B5B7C3900}" type="pres">
      <dgm:prSet presAssocID="{E663EEF0-1950-496C-AEAA-B8E9CB2B252A}" presName="parentLeftMargin" presStyleLbl="node1" presStyleIdx="0" presStyleCnt="11"/>
      <dgm:spPr/>
    </dgm:pt>
    <dgm:pt modelId="{8595A60B-1F1D-4242-99AB-AB6B43AEBB95}" type="pres">
      <dgm:prSet presAssocID="{E663EEF0-1950-496C-AEAA-B8E9CB2B252A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55481-D30D-441F-8904-A9F791543F56}" type="pres">
      <dgm:prSet presAssocID="{E663EEF0-1950-496C-AEAA-B8E9CB2B252A}" presName="negativeSpace" presStyleCnt="0"/>
      <dgm:spPr/>
    </dgm:pt>
    <dgm:pt modelId="{3B43FC2B-E492-4A9B-A4A3-F936C711B249}" type="pres">
      <dgm:prSet presAssocID="{E663EEF0-1950-496C-AEAA-B8E9CB2B252A}" presName="childText" presStyleLbl="conFgAcc1" presStyleIdx="0" presStyleCnt="11" custScaleX="78947">
        <dgm:presLayoutVars>
          <dgm:bulletEnabled val="1"/>
        </dgm:presLayoutVars>
      </dgm:prSet>
      <dgm:spPr/>
    </dgm:pt>
    <dgm:pt modelId="{461E3B1B-D174-486A-8FB2-5411C2E65623}" type="pres">
      <dgm:prSet presAssocID="{F845A379-6B3A-422B-B16F-5195836A1FB5}" presName="spaceBetweenRectangles" presStyleCnt="0"/>
      <dgm:spPr/>
    </dgm:pt>
    <dgm:pt modelId="{7C9E7C53-1AC9-41D5-99F8-46E575ADEB6E}" type="pres">
      <dgm:prSet presAssocID="{FBFF156C-7012-489D-A559-0A79EB370964}" presName="parentLin" presStyleCnt="0"/>
      <dgm:spPr/>
    </dgm:pt>
    <dgm:pt modelId="{55F77CA5-7C5F-47AA-BD6A-B0075416FC0D}" type="pres">
      <dgm:prSet presAssocID="{FBFF156C-7012-489D-A559-0A79EB370964}" presName="parentLeftMargin" presStyleLbl="node1" presStyleIdx="0" presStyleCnt="11"/>
      <dgm:spPr/>
    </dgm:pt>
    <dgm:pt modelId="{9824BB8C-79AE-4C4C-8AFF-B679D39F6E91}" type="pres">
      <dgm:prSet presAssocID="{FBFF156C-7012-489D-A559-0A79EB370964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585A9C44-1102-4CFB-8ECC-99038259D61A}" type="pres">
      <dgm:prSet presAssocID="{FBFF156C-7012-489D-A559-0A79EB370964}" presName="negativeSpace" presStyleCnt="0"/>
      <dgm:spPr/>
    </dgm:pt>
    <dgm:pt modelId="{587BD55D-71D2-45DA-AA61-7BAA6A9EB622}" type="pres">
      <dgm:prSet presAssocID="{FBFF156C-7012-489D-A559-0A79EB370964}" presName="childText" presStyleLbl="conFgAcc1" presStyleIdx="1" presStyleCnt="11" custScaleX="78947">
        <dgm:presLayoutVars>
          <dgm:bulletEnabled val="1"/>
        </dgm:presLayoutVars>
      </dgm:prSet>
      <dgm:spPr/>
    </dgm:pt>
    <dgm:pt modelId="{716ECD2E-4BF1-483C-8AFD-3B300A417E6E}" type="pres">
      <dgm:prSet presAssocID="{D805BEFD-277B-4236-9ECA-0D2FFF8BD256}" presName="spaceBetweenRectangles" presStyleCnt="0"/>
      <dgm:spPr/>
    </dgm:pt>
    <dgm:pt modelId="{70E3F39B-B908-4AA3-B6B2-16210A96263F}" type="pres">
      <dgm:prSet presAssocID="{C032E6F7-B453-41C0-9EEA-4D94ABACDA83}" presName="parentLin" presStyleCnt="0"/>
      <dgm:spPr/>
    </dgm:pt>
    <dgm:pt modelId="{C29CCC81-D5FD-4049-ACD5-7B9814273E79}" type="pres">
      <dgm:prSet presAssocID="{C032E6F7-B453-41C0-9EEA-4D94ABACDA83}" presName="parentLeftMargin" presStyleLbl="node1" presStyleIdx="1" presStyleCnt="11"/>
      <dgm:spPr/>
    </dgm:pt>
    <dgm:pt modelId="{16FE8104-F181-4F9C-9B54-B6012ECE8C06}" type="pres">
      <dgm:prSet presAssocID="{C032E6F7-B453-41C0-9EEA-4D94ABACDA83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E866DEE7-0791-4E7C-9776-3767E001C3F8}" type="pres">
      <dgm:prSet presAssocID="{C032E6F7-B453-41C0-9EEA-4D94ABACDA83}" presName="negativeSpace" presStyleCnt="0"/>
      <dgm:spPr/>
    </dgm:pt>
    <dgm:pt modelId="{5F8A5F8B-1254-4923-8C54-FB8C65B5B46E}" type="pres">
      <dgm:prSet presAssocID="{C032E6F7-B453-41C0-9EEA-4D94ABACDA83}" presName="childText" presStyleLbl="conFgAcc1" presStyleIdx="2" presStyleCnt="11" custScaleX="78947">
        <dgm:presLayoutVars>
          <dgm:bulletEnabled val="1"/>
        </dgm:presLayoutVars>
      </dgm:prSet>
      <dgm:spPr/>
    </dgm:pt>
    <dgm:pt modelId="{30CA80B7-8FD1-438F-9490-0115BC3ED2F1}" type="pres">
      <dgm:prSet presAssocID="{4A28F1D1-2415-4B77-BCBB-76D140B9D058}" presName="spaceBetweenRectangles" presStyleCnt="0"/>
      <dgm:spPr/>
    </dgm:pt>
    <dgm:pt modelId="{62CF5524-3BFD-4B59-995A-CC1449C795F1}" type="pres">
      <dgm:prSet presAssocID="{731D89EE-CD4A-4E62-AA23-D9316A2F2D62}" presName="parentLin" presStyleCnt="0"/>
      <dgm:spPr/>
    </dgm:pt>
    <dgm:pt modelId="{1865EC78-5D9C-4AD0-AEAC-82263AE1702D}" type="pres">
      <dgm:prSet presAssocID="{731D89EE-CD4A-4E62-AA23-D9316A2F2D62}" presName="parentLeftMargin" presStyleLbl="node1" presStyleIdx="2" presStyleCnt="11"/>
      <dgm:spPr/>
    </dgm:pt>
    <dgm:pt modelId="{4A0702BD-BA65-44A2-A0D0-A0B2749603FF}" type="pres">
      <dgm:prSet presAssocID="{731D89EE-CD4A-4E62-AA23-D9316A2F2D62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0C62C-121D-4D9C-BDC4-FECF6DC59EB9}" type="pres">
      <dgm:prSet presAssocID="{731D89EE-CD4A-4E62-AA23-D9316A2F2D62}" presName="negativeSpace" presStyleCnt="0"/>
      <dgm:spPr/>
    </dgm:pt>
    <dgm:pt modelId="{3142E64F-EFF4-49E3-B864-CFE82F0E75A9}" type="pres">
      <dgm:prSet presAssocID="{731D89EE-CD4A-4E62-AA23-D9316A2F2D62}" presName="childText" presStyleLbl="conFgAcc1" presStyleIdx="3" presStyleCnt="11" custScaleX="78947">
        <dgm:presLayoutVars>
          <dgm:bulletEnabled val="1"/>
        </dgm:presLayoutVars>
      </dgm:prSet>
      <dgm:spPr/>
    </dgm:pt>
    <dgm:pt modelId="{8DA955AF-98A0-4CFC-A9F4-215ACE0989EF}" type="pres">
      <dgm:prSet presAssocID="{15476EE5-FDED-4B75-AB3B-9DA322772072}" presName="spaceBetweenRectangles" presStyleCnt="0"/>
      <dgm:spPr/>
    </dgm:pt>
    <dgm:pt modelId="{15AE2FDC-843C-401D-8346-04EACC456D63}" type="pres">
      <dgm:prSet presAssocID="{BC4F8A2B-FAC0-4632-BD2F-75AC6CA5F5F3}" presName="parentLin" presStyleCnt="0"/>
      <dgm:spPr/>
    </dgm:pt>
    <dgm:pt modelId="{79DBBB01-A6F7-4318-BFA1-B788A03D2AF5}" type="pres">
      <dgm:prSet presAssocID="{BC4F8A2B-FAC0-4632-BD2F-75AC6CA5F5F3}" presName="parentLeftMargin" presStyleLbl="node1" presStyleIdx="3" presStyleCnt="11"/>
      <dgm:spPr/>
    </dgm:pt>
    <dgm:pt modelId="{B68F7568-EF8C-4739-B8A0-D979052BEECA}" type="pres">
      <dgm:prSet presAssocID="{BC4F8A2B-FAC0-4632-BD2F-75AC6CA5F5F3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6222D30B-D043-4D80-AB0E-D717407E51FC}" type="pres">
      <dgm:prSet presAssocID="{BC4F8A2B-FAC0-4632-BD2F-75AC6CA5F5F3}" presName="negativeSpace" presStyleCnt="0"/>
      <dgm:spPr/>
    </dgm:pt>
    <dgm:pt modelId="{3380B08D-8C58-4AA3-8335-8137DC4E6BBD}" type="pres">
      <dgm:prSet presAssocID="{BC4F8A2B-FAC0-4632-BD2F-75AC6CA5F5F3}" presName="childText" presStyleLbl="conFgAcc1" presStyleIdx="4" presStyleCnt="11" custScaleX="78947">
        <dgm:presLayoutVars>
          <dgm:bulletEnabled val="1"/>
        </dgm:presLayoutVars>
      </dgm:prSet>
      <dgm:spPr/>
    </dgm:pt>
    <dgm:pt modelId="{15DBA672-7888-456E-B019-8CAD562FD3B0}" type="pres">
      <dgm:prSet presAssocID="{8B854458-B9CA-49E7-8BC6-0C02AFDE9ABF}" presName="spaceBetweenRectangles" presStyleCnt="0"/>
      <dgm:spPr/>
    </dgm:pt>
    <dgm:pt modelId="{6BFB5218-C089-4D8B-8811-9CFA091D2D92}" type="pres">
      <dgm:prSet presAssocID="{34711D56-38A1-4891-ABE1-590C9C0FD89F}" presName="parentLin" presStyleCnt="0"/>
      <dgm:spPr/>
    </dgm:pt>
    <dgm:pt modelId="{77B90C4B-C454-4B8B-99B3-4BDB970961D7}" type="pres">
      <dgm:prSet presAssocID="{34711D56-38A1-4891-ABE1-590C9C0FD89F}" presName="parentLeftMargin" presStyleLbl="node1" presStyleIdx="4" presStyleCnt="11"/>
      <dgm:spPr/>
    </dgm:pt>
    <dgm:pt modelId="{19FD90B7-963A-4453-85CC-47EAB6E6157E}" type="pres">
      <dgm:prSet presAssocID="{34711D56-38A1-4891-ABE1-590C9C0FD89F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DD6D130D-28F1-42BD-9865-DBD427151522}" type="pres">
      <dgm:prSet presAssocID="{34711D56-38A1-4891-ABE1-590C9C0FD89F}" presName="negativeSpace" presStyleCnt="0"/>
      <dgm:spPr/>
    </dgm:pt>
    <dgm:pt modelId="{66997BC0-2888-4B32-B194-9D95C28F8A56}" type="pres">
      <dgm:prSet presAssocID="{34711D56-38A1-4891-ABE1-590C9C0FD89F}" presName="childText" presStyleLbl="conFgAcc1" presStyleIdx="5" presStyleCnt="11" custScaleX="78947">
        <dgm:presLayoutVars>
          <dgm:bulletEnabled val="1"/>
        </dgm:presLayoutVars>
      </dgm:prSet>
      <dgm:spPr/>
    </dgm:pt>
    <dgm:pt modelId="{836E953D-F2A5-4021-8FD6-24BF473BFC99}" type="pres">
      <dgm:prSet presAssocID="{2044174B-85AB-4AE7-9B2B-30A362A5C914}" presName="spaceBetweenRectangles" presStyleCnt="0"/>
      <dgm:spPr/>
    </dgm:pt>
    <dgm:pt modelId="{9DBDE618-DEAB-453A-AAF7-062849E2C0F7}" type="pres">
      <dgm:prSet presAssocID="{2187B1C5-9E33-4DEA-B422-2E132518F26A}" presName="parentLin" presStyleCnt="0"/>
      <dgm:spPr/>
    </dgm:pt>
    <dgm:pt modelId="{804209D8-B087-4182-860D-31CC379239D9}" type="pres">
      <dgm:prSet presAssocID="{2187B1C5-9E33-4DEA-B422-2E132518F26A}" presName="parentLeftMargin" presStyleLbl="node1" presStyleIdx="5" presStyleCnt="11"/>
      <dgm:spPr/>
    </dgm:pt>
    <dgm:pt modelId="{40F3F3D5-83C8-4B00-8168-D4955DE9EF62}" type="pres">
      <dgm:prSet presAssocID="{2187B1C5-9E33-4DEA-B422-2E132518F26A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13398DBA-A002-4012-98EC-528E6166BFCA}" type="pres">
      <dgm:prSet presAssocID="{2187B1C5-9E33-4DEA-B422-2E132518F26A}" presName="negativeSpace" presStyleCnt="0"/>
      <dgm:spPr/>
    </dgm:pt>
    <dgm:pt modelId="{93E4619A-538F-4C2C-B470-DE6A39C6AD18}" type="pres">
      <dgm:prSet presAssocID="{2187B1C5-9E33-4DEA-B422-2E132518F26A}" presName="childText" presStyleLbl="conFgAcc1" presStyleIdx="6" presStyleCnt="11" custScaleX="78947">
        <dgm:presLayoutVars>
          <dgm:bulletEnabled val="1"/>
        </dgm:presLayoutVars>
      </dgm:prSet>
      <dgm:spPr/>
    </dgm:pt>
    <dgm:pt modelId="{D3E6E18A-C1BF-4326-8C7C-54D0AF4E5167}" type="pres">
      <dgm:prSet presAssocID="{C96F5A7E-3345-4763-BF33-27F0B7ADB8DF}" presName="spaceBetweenRectangles" presStyleCnt="0"/>
      <dgm:spPr/>
    </dgm:pt>
    <dgm:pt modelId="{5C578133-0082-49B7-9196-7AABDB7D5851}" type="pres">
      <dgm:prSet presAssocID="{0C43C657-79EB-4CDA-9C3D-E84B138D56CA}" presName="parentLin" presStyleCnt="0"/>
      <dgm:spPr/>
    </dgm:pt>
    <dgm:pt modelId="{0EC8B686-5E51-43BA-9D7D-2F7A3A163D58}" type="pres">
      <dgm:prSet presAssocID="{0C43C657-79EB-4CDA-9C3D-E84B138D56CA}" presName="parentLeftMargin" presStyleLbl="node1" presStyleIdx="6" presStyleCnt="11"/>
      <dgm:spPr/>
    </dgm:pt>
    <dgm:pt modelId="{FB86E715-48C0-4B25-B7F6-4ACEFA08AF96}" type="pres">
      <dgm:prSet presAssocID="{0C43C657-79EB-4CDA-9C3D-E84B138D56CA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85258B0C-B216-43F8-8F35-E188E0397757}" type="pres">
      <dgm:prSet presAssocID="{0C43C657-79EB-4CDA-9C3D-E84B138D56CA}" presName="negativeSpace" presStyleCnt="0"/>
      <dgm:spPr/>
    </dgm:pt>
    <dgm:pt modelId="{5AFFE285-E2DE-436E-9AE0-41E4D1CC3C4F}" type="pres">
      <dgm:prSet presAssocID="{0C43C657-79EB-4CDA-9C3D-E84B138D56CA}" presName="childText" presStyleLbl="conFgAcc1" presStyleIdx="7" presStyleCnt="11" custScaleX="78947">
        <dgm:presLayoutVars>
          <dgm:bulletEnabled val="1"/>
        </dgm:presLayoutVars>
      </dgm:prSet>
      <dgm:spPr/>
    </dgm:pt>
    <dgm:pt modelId="{0FCBD666-565A-4FDF-AFD6-EC6232C57085}" type="pres">
      <dgm:prSet presAssocID="{334B24B1-2606-4726-B68D-CF1715935E63}" presName="spaceBetweenRectangles" presStyleCnt="0"/>
      <dgm:spPr/>
    </dgm:pt>
    <dgm:pt modelId="{358D3A15-FF8B-4FB6-8856-A4866386227A}" type="pres">
      <dgm:prSet presAssocID="{8F78067D-6FC0-4029-B448-86A28D82C742}" presName="parentLin" presStyleCnt="0"/>
      <dgm:spPr/>
    </dgm:pt>
    <dgm:pt modelId="{05BF4A78-291C-4CE8-A3B7-387B2991C880}" type="pres">
      <dgm:prSet presAssocID="{8F78067D-6FC0-4029-B448-86A28D82C742}" presName="parentLeftMargin" presStyleLbl="node1" presStyleIdx="7" presStyleCnt="11"/>
      <dgm:spPr/>
    </dgm:pt>
    <dgm:pt modelId="{5F6F6C80-A213-4E33-B47A-9B136C3B3226}" type="pres">
      <dgm:prSet presAssocID="{8F78067D-6FC0-4029-B448-86A28D82C742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E58D1AA5-3673-4EBF-9615-B6005DF885A1}" type="pres">
      <dgm:prSet presAssocID="{8F78067D-6FC0-4029-B448-86A28D82C742}" presName="negativeSpace" presStyleCnt="0"/>
      <dgm:spPr/>
    </dgm:pt>
    <dgm:pt modelId="{6430DC22-E167-418C-8ACB-942E4BC0BC51}" type="pres">
      <dgm:prSet presAssocID="{8F78067D-6FC0-4029-B448-86A28D82C742}" presName="childText" presStyleLbl="conFgAcc1" presStyleIdx="8" presStyleCnt="11" custScaleX="78947">
        <dgm:presLayoutVars>
          <dgm:bulletEnabled val="1"/>
        </dgm:presLayoutVars>
      </dgm:prSet>
      <dgm:spPr/>
    </dgm:pt>
    <dgm:pt modelId="{B545F822-174D-488D-BD33-D4CBC3CD2D5A}" type="pres">
      <dgm:prSet presAssocID="{A09D8B5D-05E8-4D4C-B7E7-70445ABE111C}" presName="spaceBetweenRectangles" presStyleCnt="0"/>
      <dgm:spPr/>
    </dgm:pt>
    <dgm:pt modelId="{F7FBEBBE-8868-4228-B523-9EBFB467F1CA}" type="pres">
      <dgm:prSet presAssocID="{48153D2A-6C87-4D91-9ABA-F12D28A97163}" presName="parentLin" presStyleCnt="0"/>
      <dgm:spPr/>
    </dgm:pt>
    <dgm:pt modelId="{563BC1C2-7FF8-433E-96FA-AC9A7FE60579}" type="pres">
      <dgm:prSet presAssocID="{48153D2A-6C87-4D91-9ABA-F12D28A97163}" presName="parentLeftMargin" presStyleLbl="node1" presStyleIdx="8" presStyleCnt="11"/>
      <dgm:spPr/>
    </dgm:pt>
    <dgm:pt modelId="{2E44E97F-1C71-479A-BE62-BF68CC8C380C}" type="pres">
      <dgm:prSet presAssocID="{48153D2A-6C87-4D91-9ABA-F12D28A97163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6D46A-F775-4ED7-8368-505EF3BDB345}" type="pres">
      <dgm:prSet presAssocID="{48153D2A-6C87-4D91-9ABA-F12D28A97163}" presName="negativeSpace" presStyleCnt="0"/>
      <dgm:spPr/>
    </dgm:pt>
    <dgm:pt modelId="{BAA0A1BA-CCFE-40AE-957E-90ED5A95AB10}" type="pres">
      <dgm:prSet presAssocID="{48153D2A-6C87-4D91-9ABA-F12D28A97163}" presName="childText" presStyleLbl="conFgAcc1" presStyleIdx="9" presStyleCnt="11" custScaleX="78947">
        <dgm:presLayoutVars>
          <dgm:bulletEnabled val="1"/>
        </dgm:presLayoutVars>
      </dgm:prSet>
      <dgm:spPr/>
    </dgm:pt>
    <dgm:pt modelId="{C32B9F13-9158-4A76-A50E-4185843334F1}" type="pres">
      <dgm:prSet presAssocID="{39FA1EDF-5B8D-4CBC-82FF-6713CC90CBF5}" presName="spaceBetweenRectangles" presStyleCnt="0"/>
      <dgm:spPr/>
    </dgm:pt>
    <dgm:pt modelId="{63A4E0C1-5F52-47C8-9FBC-6A092D079C23}" type="pres">
      <dgm:prSet presAssocID="{79A3F2B0-37CA-41BC-8371-23AB300F2DA6}" presName="parentLin" presStyleCnt="0"/>
      <dgm:spPr/>
    </dgm:pt>
    <dgm:pt modelId="{726F4383-0B1E-4337-9C90-694856B81C34}" type="pres">
      <dgm:prSet presAssocID="{79A3F2B0-37CA-41BC-8371-23AB300F2DA6}" presName="parentLeftMargin" presStyleLbl="node1" presStyleIdx="9" presStyleCnt="11"/>
      <dgm:spPr/>
    </dgm:pt>
    <dgm:pt modelId="{D52D76CF-3A1C-43A2-B07A-E334E4059089}" type="pres">
      <dgm:prSet presAssocID="{79A3F2B0-37CA-41BC-8371-23AB300F2DA6}" presName="parentText" presStyleLbl="node1" presStyleIdx="10" presStyleCnt="11">
        <dgm:presLayoutVars>
          <dgm:chMax val="0"/>
          <dgm:bulletEnabled val="1"/>
        </dgm:presLayoutVars>
      </dgm:prSet>
      <dgm:spPr/>
    </dgm:pt>
    <dgm:pt modelId="{D06A7D11-F13B-4F04-93F5-1AA7B2A685C9}" type="pres">
      <dgm:prSet presAssocID="{79A3F2B0-37CA-41BC-8371-23AB300F2DA6}" presName="negativeSpace" presStyleCnt="0"/>
      <dgm:spPr/>
    </dgm:pt>
    <dgm:pt modelId="{2DF4CC9A-F2E9-4793-B414-997B096CEE4F}" type="pres">
      <dgm:prSet presAssocID="{79A3F2B0-37CA-41BC-8371-23AB300F2DA6}" presName="childText" presStyleLbl="conFgAcc1" presStyleIdx="10" presStyleCnt="11" custScaleX="78947">
        <dgm:presLayoutVars>
          <dgm:bulletEnabled val="1"/>
        </dgm:presLayoutVars>
      </dgm:prSet>
      <dgm:spPr/>
    </dgm:pt>
  </dgm:ptLst>
  <dgm:cxnLst>
    <dgm:cxn modelId="{AEF7803F-A579-4B65-BE78-2985519575C6}" type="presOf" srcId="{BC4F8A2B-FAC0-4632-BD2F-75AC6CA5F5F3}" destId="{B68F7568-EF8C-4739-B8A0-D979052BEECA}" srcOrd="1" destOrd="0" presId="urn:microsoft.com/office/officeart/2005/8/layout/list1"/>
    <dgm:cxn modelId="{39B0B3F7-6510-491F-9D3E-AE722D4BC8BC}" srcId="{3F45CDF4-983C-435B-93FB-C9BB83A0B250}" destId="{48153D2A-6C87-4D91-9ABA-F12D28A97163}" srcOrd="9" destOrd="0" parTransId="{1CA86EA7-DAA2-42AD-8407-2B4F0B529B74}" sibTransId="{39FA1EDF-5B8D-4CBC-82FF-6713CC90CBF5}"/>
    <dgm:cxn modelId="{02740927-A7B6-41E1-9591-EF60D6F423E6}" type="presOf" srcId="{C032E6F7-B453-41C0-9EEA-4D94ABACDA83}" destId="{C29CCC81-D5FD-4049-ACD5-7B9814273E79}" srcOrd="0" destOrd="0" presId="urn:microsoft.com/office/officeart/2005/8/layout/list1"/>
    <dgm:cxn modelId="{85A5B25A-FD66-4B4E-834B-9B36BC82A4B3}" type="presOf" srcId="{34711D56-38A1-4891-ABE1-590C9C0FD89F}" destId="{19FD90B7-963A-4453-85CC-47EAB6E6157E}" srcOrd="1" destOrd="0" presId="urn:microsoft.com/office/officeart/2005/8/layout/list1"/>
    <dgm:cxn modelId="{B50C4D13-BF3F-4F65-B68F-AF303E394133}" type="presOf" srcId="{731D89EE-CD4A-4E62-AA23-D9316A2F2D62}" destId="{4A0702BD-BA65-44A2-A0D0-A0B2749603FF}" srcOrd="1" destOrd="0" presId="urn:microsoft.com/office/officeart/2005/8/layout/list1"/>
    <dgm:cxn modelId="{05E702FD-7234-44A1-B005-716826D630AF}" type="presOf" srcId="{FBFF156C-7012-489D-A559-0A79EB370964}" destId="{9824BB8C-79AE-4C4C-8AFF-B679D39F6E91}" srcOrd="1" destOrd="0" presId="urn:microsoft.com/office/officeart/2005/8/layout/list1"/>
    <dgm:cxn modelId="{0EF812B6-7ECE-4CB1-9E85-DF48371D7CDA}" type="presOf" srcId="{0C43C657-79EB-4CDA-9C3D-E84B138D56CA}" destId="{FB86E715-48C0-4B25-B7F6-4ACEFA08AF96}" srcOrd="1" destOrd="0" presId="urn:microsoft.com/office/officeart/2005/8/layout/list1"/>
    <dgm:cxn modelId="{E85227CF-DE3F-42AB-817E-90971C0B9B90}" srcId="{3F45CDF4-983C-435B-93FB-C9BB83A0B250}" destId="{0C43C657-79EB-4CDA-9C3D-E84B138D56CA}" srcOrd="7" destOrd="0" parTransId="{EE50C62D-88C0-48B6-97A0-5464E13149B7}" sibTransId="{334B24B1-2606-4726-B68D-CF1715935E63}"/>
    <dgm:cxn modelId="{0FD2C76F-B111-4770-B5B8-57880AAEC94A}" type="presOf" srcId="{2187B1C5-9E33-4DEA-B422-2E132518F26A}" destId="{804209D8-B087-4182-860D-31CC379239D9}" srcOrd="0" destOrd="0" presId="urn:microsoft.com/office/officeart/2005/8/layout/list1"/>
    <dgm:cxn modelId="{F0282B08-858C-4550-9AF5-0269C60A669D}" type="presOf" srcId="{79A3F2B0-37CA-41BC-8371-23AB300F2DA6}" destId="{726F4383-0B1E-4337-9C90-694856B81C34}" srcOrd="0" destOrd="0" presId="urn:microsoft.com/office/officeart/2005/8/layout/list1"/>
    <dgm:cxn modelId="{3DB0E065-9AE8-4314-8035-D0FA03E34384}" type="presOf" srcId="{E663EEF0-1950-496C-AEAA-B8E9CB2B252A}" destId="{8595A60B-1F1D-4242-99AB-AB6B43AEBB95}" srcOrd="1" destOrd="0" presId="urn:microsoft.com/office/officeart/2005/8/layout/list1"/>
    <dgm:cxn modelId="{88E27C86-ECC9-4368-BF6E-01DC359B4143}" srcId="{3F45CDF4-983C-435B-93FB-C9BB83A0B250}" destId="{79A3F2B0-37CA-41BC-8371-23AB300F2DA6}" srcOrd="10" destOrd="0" parTransId="{CDFC3ACD-07C9-40BC-93FD-13E1E3F03636}" sibTransId="{11287026-7430-4221-9D01-67CEF58E0275}"/>
    <dgm:cxn modelId="{AF1063B3-7D14-41F2-AB4D-17B9659DCC11}" type="presOf" srcId="{0C43C657-79EB-4CDA-9C3D-E84B138D56CA}" destId="{0EC8B686-5E51-43BA-9D7D-2F7A3A163D58}" srcOrd="0" destOrd="0" presId="urn:microsoft.com/office/officeart/2005/8/layout/list1"/>
    <dgm:cxn modelId="{6FB1CE3E-5E54-4AC7-9D1E-2B845AE87A91}" srcId="{3F45CDF4-983C-435B-93FB-C9BB83A0B250}" destId="{8F78067D-6FC0-4029-B448-86A28D82C742}" srcOrd="8" destOrd="0" parTransId="{B76BAAF0-7049-47A5-8293-B4F4234A4519}" sibTransId="{A09D8B5D-05E8-4D4C-B7E7-70445ABE111C}"/>
    <dgm:cxn modelId="{F141C3EE-A048-4FA5-A4DD-945E74C23DF6}" type="presOf" srcId="{E663EEF0-1950-496C-AEAA-B8E9CB2B252A}" destId="{B29A2543-E6C0-4847-AEE8-372B5B7C3900}" srcOrd="0" destOrd="0" presId="urn:microsoft.com/office/officeart/2005/8/layout/list1"/>
    <dgm:cxn modelId="{2ED4D106-A0D7-4C87-B04A-0BE1AF922EC9}" type="presOf" srcId="{3F45CDF4-983C-435B-93FB-C9BB83A0B250}" destId="{5F5BD128-B04D-49C3-B196-9C4E7A8254EF}" srcOrd="0" destOrd="0" presId="urn:microsoft.com/office/officeart/2005/8/layout/list1"/>
    <dgm:cxn modelId="{78DE3EF6-EAE0-4DD5-81A0-0DDD7F8A6F60}" srcId="{3F45CDF4-983C-435B-93FB-C9BB83A0B250}" destId="{BC4F8A2B-FAC0-4632-BD2F-75AC6CA5F5F3}" srcOrd="4" destOrd="0" parTransId="{3657DA46-308C-4D3F-8D3B-72E4FF274B48}" sibTransId="{8B854458-B9CA-49E7-8BC6-0C02AFDE9ABF}"/>
    <dgm:cxn modelId="{74FA71DF-C22D-482F-BB7B-8BBCD5ECC1B4}" type="presOf" srcId="{FBFF156C-7012-489D-A559-0A79EB370964}" destId="{55F77CA5-7C5F-47AA-BD6A-B0075416FC0D}" srcOrd="0" destOrd="0" presId="urn:microsoft.com/office/officeart/2005/8/layout/list1"/>
    <dgm:cxn modelId="{A1040228-B9BF-4CAC-99AD-75BC4257EF98}" type="presOf" srcId="{48153D2A-6C87-4D91-9ABA-F12D28A97163}" destId="{2E44E97F-1C71-479A-BE62-BF68CC8C380C}" srcOrd="1" destOrd="0" presId="urn:microsoft.com/office/officeart/2005/8/layout/list1"/>
    <dgm:cxn modelId="{845E3ED4-47BA-4E92-9FC6-66B75A7ED4ED}" type="presOf" srcId="{731D89EE-CD4A-4E62-AA23-D9316A2F2D62}" destId="{1865EC78-5D9C-4AD0-AEAC-82263AE1702D}" srcOrd="0" destOrd="0" presId="urn:microsoft.com/office/officeart/2005/8/layout/list1"/>
    <dgm:cxn modelId="{85C6D824-4A08-4552-B470-D9E56FAE5611}" srcId="{3F45CDF4-983C-435B-93FB-C9BB83A0B250}" destId="{2187B1C5-9E33-4DEA-B422-2E132518F26A}" srcOrd="6" destOrd="0" parTransId="{6CA353F8-861F-4F9B-AA77-BA8EFCFAB50D}" sibTransId="{C96F5A7E-3345-4763-BF33-27F0B7ADB8DF}"/>
    <dgm:cxn modelId="{DB821E59-B349-43C7-A618-61CBCE71F637}" srcId="{3F45CDF4-983C-435B-93FB-C9BB83A0B250}" destId="{34711D56-38A1-4891-ABE1-590C9C0FD89F}" srcOrd="5" destOrd="0" parTransId="{8502062E-574F-44A6-BCE9-3C07D921001E}" sibTransId="{2044174B-85AB-4AE7-9B2B-30A362A5C914}"/>
    <dgm:cxn modelId="{DDFE7584-0537-4836-A5B2-01B39EDD74AC}" type="presOf" srcId="{BC4F8A2B-FAC0-4632-BD2F-75AC6CA5F5F3}" destId="{79DBBB01-A6F7-4318-BFA1-B788A03D2AF5}" srcOrd="0" destOrd="0" presId="urn:microsoft.com/office/officeart/2005/8/layout/list1"/>
    <dgm:cxn modelId="{8EDDC023-CAFC-490B-B67E-DFF3C420A119}" type="presOf" srcId="{C032E6F7-B453-41C0-9EEA-4D94ABACDA83}" destId="{16FE8104-F181-4F9C-9B54-B6012ECE8C06}" srcOrd="1" destOrd="0" presId="urn:microsoft.com/office/officeart/2005/8/layout/list1"/>
    <dgm:cxn modelId="{2084FE3A-FC02-455F-9C79-959527D495B8}" type="presOf" srcId="{79A3F2B0-37CA-41BC-8371-23AB300F2DA6}" destId="{D52D76CF-3A1C-43A2-B07A-E334E4059089}" srcOrd="1" destOrd="0" presId="urn:microsoft.com/office/officeart/2005/8/layout/list1"/>
    <dgm:cxn modelId="{CD7A6104-4FA6-49C0-868A-73867FFAECF4}" type="presOf" srcId="{8F78067D-6FC0-4029-B448-86A28D82C742}" destId="{05BF4A78-291C-4CE8-A3B7-387B2991C880}" srcOrd="0" destOrd="0" presId="urn:microsoft.com/office/officeart/2005/8/layout/list1"/>
    <dgm:cxn modelId="{80E781DB-B40D-4CF8-BC50-127F7CA00FA1}" type="presOf" srcId="{34711D56-38A1-4891-ABE1-590C9C0FD89F}" destId="{77B90C4B-C454-4B8B-99B3-4BDB970961D7}" srcOrd="0" destOrd="0" presId="urn:microsoft.com/office/officeart/2005/8/layout/list1"/>
    <dgm:cxn modelId="{9044858A-8E9B-4914-9614-936EE6D791EC}" srcId="{3F45CDF4-983C-435B-93FB-C9BB83A0B250}" destId="{FBFF156C-7012-489D-A559-0A79EB370964}" srcOrd="1" destOrd="0" parTransId="{6E15AB75-BC4D-4E63-8873-D226EBC5ED2E}" sibTransId="{D805BEFD-277B-4236-9ECA-0D2FFF8BD256}"/>
    <dgm:cxn modelId="{E4C56C12-F87C-4EF5-B7A2-ECB109862BF8}" srcId="{3F45CDF4-983C-435B-93FB-C9BB83A0B250}" destId="{731D89EE-CD4A-4E62-AA23-D9316A2F2D62}" srcOrd="3" destOrd="0" parTransId="{63B2E237-8D54-48F2-A57C-F274E5227E57}" sibTransId="{15476EE5-FDED-4B75-AB3B-9DA322772072}"/>
    <dgm:cxn modelId="{FCAFE1F6-BBCE-4510-B1AD-A428AC52340E}" type="presOf" srcId="{8F78067D-6FC0-4029-B448-86A28D82C742}" destId="{5F6F6C80-A213-4E33-B47A-9B136C3B3226}" srcOrd="1" destOrd="0" presId="urn:microsoft.com/office/officeart/2005/8/layout/list1"/>
    <dgm:cxn modelId="{4EFAA80A-18E6-448F-9E99-9231F9051083}" srcId="{3F45CDF4-983C-435B-93FB-C9BB83A0B250}" destId="{E663EEF0-1950-496C-AEAA-B8E9CB2B252A}" srcOrd="0" destOrd="0" parTransId="{BE9A1CE4-04BF-44D2-A0C5-074FC6E4BEB8}" sibTransId="{F845A379-6B3A-422B-B16F-5195836A1FB5}"/>
    <dgm:cxn modelId="{171ABBDF-ABF9-4C1F-8A7B-369BCFA7C829}" type="presOf" srcId="{2187B1C5-9E33-4DEA-B422-2E132518F26A}" destId="{40F3F3D5-83C8-4B00-8168-D4955DE9EF62}" srcOrd="1" destOrd="0" presId="urn:microsoft.com/office/officeart/2005/8/layout/list1"/>
    <dgm:cxn modelId="{E11CE0F3-4BCD-43C7-AC62-9B2D3B799333}" srcId="{3F45CDF4-983C-435B-93FB-C9BB83A0B250}" destId="{C032E6F7-B453-41C0-9EEA-4D94ABACDA83}" srcOrd="2" destOrd="0" parTransId="{24750138-F8B2-4251-95BC-7E1BEA41A445}" sibTransId="{4A28F1D1-2415-4B77-BCBB-76D140B9D058}"/>
    <dgm:cxn modelId="{FA96DF43-CF3F-4BBA-A17A-0BF941961E4E}" type="presOf" srcId="{48153D2A-6C87-4D91-9ABA-F12D28A97163}" destId="{563BC1C2-7FF8-433E-96FA-AC9A7FE60579}" srcOrd="0" destOrd="0" presId="urn:microsoft.com/office/officeart/2005/8/layout/list1"/>
    <dgm:cxn modelId="{DB7B8EFC-4C91-4965-858B-7981AEB3FE3C}" type="presParOf" srcId="{5F5BD128-B04D-49C3-B196-9C4E7A8254EF}" destId="{A2184591-97F3-49F1-8A0B-02CC597E3B50}" srcOrd="0" destOrd="0" presId="urn:microsoft.com/office/officeart/2005/8/layout/list1"/>
    <dgm:cxn modelId="{0D8A54C1-0D59-4360-93EE-D60A577E91C9}" type="presParOf" srcId="{A2184591-97F3-49F1-8A0B-02CC597E3B50}" destId="{B29A2543-E6C0-4847-AEE8-372B5B7C3900}" srcOrd="0" destOrd="0" presId="urn:microsoft.com/office/officeart/2005/8/layout/list1"/>
    <dgm:cxn modelId="{81A6A86D-2FF4-4B46-8CE0-AF402A99DDA6}" type="presParOf" srcId="{A2184591-97F3-49F1-8A0B-02CC597E3B50}" destId="{8595A60B-1F1D-4242-99AB-AB6B43AEBB95}" srcOrd="1" destOrd="0" presId="urn:microsoft.com/office/officeart/2005/8/layout/list1"/>
    <dgm:cxn modelId="{49C569AC-81AC-4A51-86A1-A59DC3760287}" type="presParOf" srcId="{5F5BD128-B04D-49C3-B196-9C4E7A8254EF}" destId="{2F155481-D30D-441F-8904-A9F791543F56}" srcOrd="1" destOrd="0" presId="urn:microsoft.com/office/officeart/2005/8/layout/list1"/>
    <dgm:cxn modelId="{A1A2FD84-304F-4F22-8159-ABD089B0B275}" type="presParOf" srcId="{5F5BD128-B04D-49C3-B196-9C4E7A8254EF}" destId="{3B43FC2B-E492-4A9B-A4A3-F936C711B249}" srcOrd="2" destOrd="0" presId="urn:microsoft.com/office/officeart/2005/8/layout/list1"/>
    <dgm:cxn modelId="{AE4A6912-4136-4711-B96D-765D2AC1396D}" type="presParOf" srcId="{5F5BD128-B04D-49C3-B196-9C4E7A8254EF}" destId="{461E3B1B-D174-486A-8FB2-5411C2E65623}" srcOrd="3" destOrd="0" presId="urn:microsoft.com/office/officeart/2005/8/layout/list1"/>
    <dgm:cxn modelId="{4BD85064-1512-4996-AB88-3BEF5E43BB19}" type="presParOf" srcId="{5F5BD128-B04D-49C3-B196-9C4E7A8254EF}" destId="{7C9E7C53-1AC9-41D5-99F8-46E575ADEB6E}" srcOrd="4" destOrd="0" presId="urn:microsoft.com/office/officeart/2005/8/layout/list1"/>
    <dgm:cxn modelId="{3B1A466B-94DF-4AB8-9795-B1FEC778EBA3}" type="presParOf" srcId="{7C9E7C53-1AC9-41D5-99F8-46E575ADEB6E}" destId="{55F77CA5-7C5F-47AA-BD6A-B0075416FC0D}" srcOrd="0" destOrd="0" presId="urn:microsoft.com/office/officeart/2005/8/layout/list1"/>
    <dgm:cxn modelId="{1C5FAD13-B476-40DC-8323-887C5B1756C7}" type="presParOf" srcId="{7C9E7C53-1AC9-41D5-99F8-46E575ADEB6E}" destId="{9824BB8C-79AE-4C4C-8AFF-B679D39F6E91}" srcOrd="1" destOrd="0" presId="urn:microsoft.com/office/officeart/2005/8/layout/list1"/>
    <dgm:cxn modelId="{903D0C4E-4589-4B4F-A9D9-752F678668FB}" type="presParOf" srcId="{5F5BD128-B04D-49C3-B196-9C4E7A8254EF}" destId="{585A9C44-1102-4CFB-8ECC-99038259D61A}" srcOrd="5" destOrd="0" presId="urn:microsoft.com/office/officeart/2005/8/layout/list1"/>
    <dgm:cxn modelId="{EE36582A-4526-4821-A8EF-6E703679411E}" type="presParOf" srcId="{5F5BD128-B04D-49C3-B196-9C4E7A8254EF}" destId="{587BD55D-71D2-45DA-AA61-7BAA6A9EB622}" srcOrd="6" destOrd="0" presId="urn:microsoft.com/office/officeart/2005/8/layout/list1"/>
    <dgm:cxn modelId="{FFEEC509-35A8-4271-AD87-F8FD9C265C08}" type="presParOf" srcId="{5F5BD128-B04D-49C3-B196-9C4E7A8254EF}" destId="{716ECD2E-4BF1-483C-8AFD-3B300A417E6E}" srcOrd="7" destOrd="0" presId="urn:microsoft.com/office/officeart/2005/8/layout/list1"/>
    <dgm:cxn modelId="{AFD06800-48F2-4A28-89C4-8D8436BFFF21}" type="presParOf" srcId="{5F5BD128-B04D-49C3-B196-9C4E7A8254EF}" destId="{70E3F39B-B908-4AA3-B6B2-16210A96263F}" srcOrd="8" destOrd="0" presId="urn:microsoft.com/office/officeart/2005/8/layout/list1"/>
    <dgm:cxn modelId="{14FE602C-8FE9-4B49-85AD-57374F3FE913}" type="presParOf" srcId="{70E3F39B-B908-4AA3-B6B2-16210A96263F}" destId="{C29CCC81-D5FD-4049-ACD5-7B9814273E79}" srcOrd="0" destOrd="0" presId="urn:microsoft.com/office/officeart/2005/8/layout/list1"/>
    <dgm:cxn modelId="{4097DD3B-C059-41B2-A343-0808407CEBB6}" type="presParOf" srcId="{70E3F39B-B908-4AA3-B6B2-16210A96263F}" destId="{16FE8104-F181-4F9C-9B54-B6012ECE8C06}" srcOrd="1" destOrd="0" presId="urn:microsoft.com/office/officeart/2005/8/layout/list1"/>
    <dgm:cxn modelId="{FF3EBEDE-C766-4F48-B8F5-2011BED1DDE8}" type="presParOf" srcId="{5F5BD128-B04D-49C3-B196-9C4E7A8254EF}" destId="{E866DEE7-0791-4E7C-9776-3767E001C3F8}" srcOrd="9" destOrd="0" presId="urn:microsoft.com/office/officeart/2005/8/layout/list1"/>
    <dgm:cxn modelId="{B3ACB842-5030-44FB-BB15-CF4EBDB2E7AC}" type="presParOf" srcId="{5F5BD128-B04D-49C3-B196-9C4E7A8254EF}" destId="{5F8A5F8B-1254-4923-8C54-FB8C65B5B46E}" srcOrd="10" destOrd="0" presId="urn:microsoft.com/office/officeart/2005/8/layout/list1"/>
    <dgm:cxn modelId="{2E91E457-0ED7-4FF6-A6E5-C95656236DF3}" type="presParOf" srcId="{5F5BD128-B04D-49C3-B196-9C4E7A8254EF}" destId="{30CA80B7-8FD1-438F-9490-0115BC3ED2F1}" srcOrd="11" destOrd="0" presId="urn:microsoft.com/office/officeart/2005/8/layout/list1"/>
    <dgm:cxn modelId="{D61A2F7C-9395-4F88-B7E4-499D2479C4DC}" type="presParOf" srcId="{5F5BD128-B04D-49C3-B196-9C4E7A8254EF}" destId="{62CF5524-3BFD-4B59-995A-CC1449C795F1}" srcOrd="12" destOrd="0" presId="urn:microsoft.com/office/officeart/2005/8/layout/list1"/>
    <dgm:cxn modelId="{FC7BE28C-C3CB-4CF7-AE65-0FF770C0575E}" type="presParOf" srcId="{62CF5524-3BFD-4B59-995A-CC1449C795F1}" destId="{1865EC78-5D9C-4AD0-AEAC-82263AE1702D}" srcOrd="0" destOrd="0" presId="urn:microsoft.com/office/officeart/2005/8/layout/list1"/>
    <dgm:cxn modelId="{87A1C433-3DD8-4216-961E-AF9F08BB1B28}" type="presParOf" srcId="{62CF5524-3BFD-4B59-995A-CC1449C795F1}" destId="{4A0702BD-BA65-44A2-A0D0-A0B2749603FF}" srcOrd="1" destOrd="0" presId="urn:microsoft.com/office/officeart/2005/8/layout/list1"/>
    <dgm:cxn modelId="{F3FC47AE-E76B-4795-9E70-FFCC529EA9D5}" type="presParOf" srcId="{5F5BD128-B04D-49C3-B196-9C4E7A8254EF}" destId="{1100C62C-121D-4D9C-BDC4-FECF6DC59EB9}" srcOrd="13" destOrd="0" presId="urn:microsoft.com/office/officeart/2005/8/layout/list1"/>
    <dgm:cxn modelId="{37AEB24F-62EB-4954-8F00-F4EBFF8964CE}" type="presParOf" srcId="{5F5BD128-B04D-49C3-B196-9C4E7A8254EF}" destId="{3142E64F-EFF4-49E3-B864-CFE82F0E75A9}" srcOrd="14" destOrd="0" presId="urn:microsoft.com/office/officeart/2005/8/layout/list1"/>
    <dgm:cxn modelId="{99265A5D-FABD-4ADE-B7B3-19ED06060298}" type="presParOf" srcId="{5F5BD128-B04D-49C3-B196-9C4E7A8254EF}" destId="{8DA955AF-98A0-4CFC-A9F4-215ACE0989EF}" srcOrd="15" destOrd="0" presId="urn:microsoft.com/office/officeart/2005/8/layout/list1"/>
    <dgm:cxn modelId="{CA5476C8-DE5F-4B79-B957-AF0FBC1F1561}" type="presParOf" srcId="{5F5BD128-B04D-49C3-B196-9C4E7A8254EF}" destId="{15AE2FDC-843C-401D-8346-04EACC456D63}" srcOrd="16" destOrd="0" presId="urn:microsoft.com/office/officeart/2005/8/layout/list1"/>
    <dgm:cxn modelId="{5EBF856E-A1FB-485D-BC03-49FE9C9A5445}" type="presParOf" srcId="{15AE2FDC-843C-401D-8346-04EACC456D63}" destId="{79DBBB01-A6F7-4318-BFA1-B788A03D2AF5}" srcOrd="0" destOrd="0" presId="urn:microsoft.com/office/officeart/2005/8/layout/list1"/>
    <dgm:cxn modelId="{C782EC2B-D664-4F3E-8E3C-0C46ECDFFB86}" type="presParOf" srcId="{15AE2FDC-843C-401D-8346-04EACC456D63}" destId="{B68F7568-EF8C-4739-B8A0-D979052BEECA}" srcOrd="1" destOrd="0" presId="urn:microsoft.com/office/officeart/2005/8/layout/list1"/>
    <dgm:cxn modelId="{8BD62FF1-E416-412E-BE97-892F03B970B9}" type="presParOf" srcId="{5F5BD128-B04D-49C3-B196-9C4E7A8254EF}" destId="{6222D30B-D043-4D80-AB0E-D717407E51FC}" srcOrd="17" destOrd="0" presId="urn:microsoft.com/office/officeart/2005/8/layout/list1"/>
    <dgm:cxn modelId="{79E96ED8-316C-4B4E-8785-E345C701D060}" type="presParOf" srcId="{5F5BD128-B04D-49C3-B196-9C4E7A8254EF}" destId="{3380B08D-8C58-4AA3-8335-8137DC4E6BBD}" srcOrd="18" destOrd="0" presId="urn:microsoft.com/office/officeart/2005/8/layout/list1"/>
    <dgm:cxn modelId="{FB03D07A-9F1F-4C18-9A37-61816317F706}" type="presParOf" srcId="{5F5BD128-B04D-49C3-B196-9C4E7A8254EF}" destId="{15DBA672-7888-456E-B019-8CAD562FD3B0}" srcOrd="19" destOrd="0" presId="urn:microsoft.com/office/officeart/2005/8/layout/list1"/>
    <dgm:cxn modelId="{2C6188A4-454A-4DB4-919F-88646D76B25B}" type="presParOf" srcId="{5F5BD128-B04D-49C3-B196-9C4E7A8254EF}" destId="{6BFB5218-C089-4D8B-8811-9CFA091D2D92}" srcOrd="20" destOrd="0" presId="urn:microsoft.com/office/officeart/2005/8/layout/list1"/>
    <dgm:cxn modelId="{022FE99E-10A7-4B05-9754-2155FDC0D8CD}" type="presParOf" srcId="{6BFB5218-C089-4D8B-8811-9CFA091D2D92}" destId="{77B90C4B-C454-4B8B-99B3-4BDB970961D7}" srcOrd="0" destOrd="0" presId="urn:microsoft.com/office/officeart/2005/8/layout/list1"/>
    <dgm:cxn modelId="{EEF96B3E-C346-4B01-A355-708498F805B8}" type="presParOf" srcId="{6BFB5218-C089-4D8B-8811-9CFA091D2D92}" destId="{19FD90B7-963A-4453-85CC-47EAB6E6157E}" srcOrd="1" destOrd="0" presId="urn:microsoft.com/office/officeart/2005/8/layout/list1"/>
    <dgm:cxn modelId="{5BE3EEF4-779D-4642-8306-10E5769DBC7F}" type="presParOf" srcId="{5F5BD128-B04D-49C3-B196-9C4E7A8254EF}" destId="{DD6D130D-28F1-42BD-9865-DBD427151522}" srcOrd="21" destOrd="0" presId="urn:microsoft.com/office/officeart/2005/8/layout/list1"/>
    <dgm:cxn modelId="{38802648-89B6-4738-A9D8-5CF573BCB357}" type="presParOf" srcId="{5F5BD128-B04D-49C3-B196-9C4E7A8254EF}" destId="{66997BC0-2888-4B32-B194-9D95C28F8A56}" srcOrd="22" destOrd="0" presId="urn:microsoft.com/office/officeart/2005/8/layout/list1"/>
    <dgm:cxn modelId="{D883A121-D536-476F-9C9E-74A58B22DB53}" type="presParOf" srcId="{5F5BD128-B04D-49C3-B196-9C4E7A8254EF}" destId="{836E953D-F2A5-4021-8FD6-24BF473BFC99}" srcOrd="23" destOrd="0" presId="urn:microsoft.com/office/officeart/2005/8/layout/list1"/>
    <dgm:cxn modelId="{3BBCAAF6-7655-4DCC-B628-860E60C62DDA}" type="presParOf" srcId="{5F5BD128-B04D-49C3-B196-9C4E7A8254EF}" destId="{9DBDE618-DEAB-453A-AAF7-062849E2C0F7}" srcOrd="24" destOrd="0" presId="urn:microsoft.com/office/officeart/2005/8/layout/list1"/>
    <dgm:cxn modelId="{CD32100A-8090-400B-BAEC-1412D08B0E46}" type="presParOf" srcId="{9DBDE618-DEAB-453A-AAF7-062849E2C0F7}" destId="{804209D8-B087-4182-860D-31CC379239D9}" srcOrd="0" destOrd="0" presId="urn:microsoft.com/office/officeart/2005/8/layout/list1"/>
    <dgm:cxn modelId="{160E8AB2-2E9A-4A19-9D6A-553FA17256D3}" type="presParOf" srcId="{9DBDE618-DEAB-453A-AAF7-062849E2C0F7}" destId="{40F3F3D5-83C8-4B00-8168-D4955DE9EF62}" srcOrd="1" destOrd="0" presId="urn:microsoft.com/office/officeart/2005/8/layout/list1"/>
    <dgm:cxn modelId="{3369398B-45FD-4521-B507-EBC756B69C0B}" type="presParOf" srcId="{5F5BD128-B04D-49C3-B196-9C4E7A8254EF}" destId="{13398DBA-A002-4012-98EC-528E6166BFCA}" srcOrd="25" destOrd="0" presId="urn:microsoft.com/office/officeart/2005/8/layout/list1"/>
    <dgm:cxn modelId="{CC40CC82-CAB5-4B19-AA4E-C4EB3B588C42}" type="presParOf" srcId="{5F5BD128-B04D-49C3-B196-9C4E7A8254EF}" destId="{93E4619A-538F-4C2C-B470-DE6A39C6AD18}" srcOrd="26" destOrd="0" presId="urn:microsoft.com/office/officeart/2005/8/layout/list1"/>
    <dgm:cxn modelId="{1982F737-D755-4221-85F7-A0F0EF7BFDB6}" type="presParOf" srcId="{5F5BD128-B04D-49C3-B196-9C4E7A8254EF}" destId="{D3E6E18A-C1BF-4326-8C7C-54D0AF4E5167}" srcOrd="27" destOrd="0" presId="urn:microsoft.com/office/officeart/2005/8/layout/list1"/>
    <dgm:cxn modelId="{89DBACBA-2F1E-42A5-893A-A3109445FF0B}" type="presParOf" srcId="{5F5BD128-B04D-49C3-B196-9C4E7A8254EF}" destId="{5C578133-0082-49B7-9196-7AABDB7D5851}" srcOrd="28" destOrd="0" presId="urn:microsoft.com/office/officeart/2005/8/layout/list1"/>
    <dgm:cxn modelId="{B49D8AE9-E6BB-46EE-BABF-02375DAD024C}" type="presParOf" srcId="{5C578133-0082-49B7-9196-7AABDB7D5851}" destId="{0EC8B686-5E51-43BA-9D7D-2F7A3A163D58}" srcOrd="0" destOrd="0" presId="urn:microsoft.com/office/officeart/2005/8/layout/list1"/>
    <dgm:cxn modelId="{E15E2EDE-BA72-453F-A991-C21A5E980422}" type="presParOf" srcId="{5C578133-0082-49B7-9196-7AABDB7D5851}" destId="{FB86E715-48C0-4B25-B7F6-4ACEFA08AF96}" srcOrd="1" destOrd="0" presId="urn:microsoft.com/office/officeart/2005/8/layout/list1"/>
    <dgm:cxn modelId="{CE417C83-4142-4335-BA8C-BEB28402B35E}" type="presParOf" srcId="{5F5BD128-B04D-49C3-B196-9C4E7A8254EF}" destId="{85258B0C-B216-43F8-8F35-E188E0397757}" srcOrd="29" destOrd="0" presId="urn:microsoft.com/office/officeart/2005/8/layout/list1"/>
    <dgm:cxn modelId="{053772FE-098E-4BFC-8E22-AFA629FFEC4C}" type="presParOf" srcId="{5F5BD128-B04D-49C3-B196-9C4E7A8254EF}" destId="{5AFFE285-E2DE-436E-9AE0-41E4D1CC3C4F}" srcOrd="30" destOrd="0" presId="urn:microsoft.com/office/officeart/2005/8/layout/list1"/>
    <dgm:cxn modelId="{CCFE104B-DC00-4AA2-AE33-E9C4BF8B5F69}" type="presParOf" srcId="{5F5BD128-B04D-49C3-B196-9C4E7A8254EF}" destId="{0FCBD666-565A-4FDF-AFD6-EC6232C57085}" srcOrd="31" destOrd="0" presId="urn:microsoft.com/office/officeart/2005/8/layout/list1"/>
    <dgm:cxn modelId="{63DB795D-B513-439D-9A0A-15FB8CF8F399}" type="presParOf" srcId="{5F5BD128-B04D-49C3-B196-9C4E7A8254EF}" destId="{358D3A15-FF8B-4FB6-8856-A4866386227A}" srcOrd="32" destOrd="0" presId="urn:microsoft.com/office/officeart/2005/8/layout/list1"/>
    <dgm:cxn modelId="{2AD2CB36-E160-42A0-A291-44805D7F1016}" type="presParOf" srcId="{358D3A15-FF8B-4FB6-8856-A4866386227A}" destId="{05BF4A78-291C-4CE8-A3B7-387B2991C880}" srcOrd="0" destOrd="0" presId="urn:microsoft.com/office/officeart/2005/8/layout/list1"/>
    <dgm:cxn modelId="{46C8ED5D-29F5-4C7C-AF40-2FACC96BC5EF}" type="presParOf" srcId="{358D3A15-FF8B-4FB6-8856-A4866386227A}" destId="{5F6F6C80-A213-4E33-B47A-9B136C3B3226}" srcOrd="1" destOrd="0" presId="urn:microsoft.com/office/officeart/2005/8/layout/list1"/>
    <dgm:cxn modelId="{898C9A00-529B-4ADA-8429-CD082937CB8C}" type="presParOf" srcId="{5F5BD128-B04D-49C3-B196-9C4E7A8254EF}" destId="{E58D1AA5-3673-4EBF-9615-B6005DF885A1}" srcOrd="33" destOrd="0" presId="urn:microsoft.com/office/officeart/2005/8/layout/list1"/>
    <dgm:cxn modelId="{23DC9E77-A6A0-4BF5-8A26-68FBA1DFE11E}" type="presParOf" srcId="{5F5BD128-B04D-49C3-B196-9C4E7A8254EF}" destId="{6430DC22-E167-418C-8ACB-942E4BC0BC51}" srcOrd="34" destOrd="0" presId="urn:microsoft.com/office/officeart/2005/8/layout/list1"/>
    <dgm:cxn modelId="{2A0748B5-4534-4226-A69F-6DC172030A1B}" type="presParOf" srcId="{5F5BD128-B04D-49C3-B196-9C4E7A8254EF}" destId="{B545F822-174D-488D-BD33-D4CBC3CD2D5A}" srcOrd="35" destOrd="0" presId="urn:microsoft.com/office/officeart/2005/8/layout/list1"/>
    <dgm:cxn modelId="{9A485FEA-D638-47C1-9B7C-92D80DBAF2B3}" type="presParOf" srcId="{5F5BD128-B04D-49C3-B196-9C4E7A8254EF}" destId="{F7FBEBBE-8868-4228-B523-9EBFB467F1CA}" srcOrd="36" destOrd="0" presId="urn:microsoft.com/office/officeart/2005/8/layout/list1"/>
    <dgm:cxn modelId="{5F6C5874-619A-48C5-A890-6BBDE5174F41}" type="presParOf" srcId="{F7FBEBBE-8868-4228-B523-9EBFB467F1CA}" destId="{563BC1C2-7FF8-433E-96FA-AC9A7FE60579}" srcOrd="0" destOrd="0" presId="urn:microsoft.com/office/officeart/2005/8/layout/list1"/>
    <dgm:cxn modelId="{2ABF0E3C-D954-4E76-9C47-F8D1A9660A8B}" type="presParOf" srcId="{F7FBEBBE-8868-4228-B523-9EBFB467F1CA}" destId="{2E44E97F-1C71-479A-BE62-BF68CC8C380C}" srcOrd="1" destOrd="0" presId="urn:microsoft.com/office/officeart/2005/8/layout/list1"/>
    <dgm:cxn modelId="{68454A81-C5F4-4625-89D4-17371A11E3A4}" type="presParOf" srcId="{5F5BD128-B04D-49C3-B196-9C4E7A8254EF}" destId="{1C96D46A-F775-4ED7-8368-505EF3BDB345}" srcOrd="37" destOrd="0" presId="urn:microsoft.com/office/officeart/2005/8/layout/list1"/>
    <dgm:cxn modelId="{8537CA73-7A67-47DF-9582-3BE139A65351}" type="presParOf" srcId="{5F5BD128-B04D-49C3-B196-9C4E7A8254EF}" destId="{BAA0A1BA-CCFE-40AE-957E-90ED5A95AB10}" srcOrd="38" destOrd="0" presId="urn:microsoft.com/office/officeart/2005/8/layout/list1"/>
    <dgm:cxn modelId="{5D8E0A90-5F1C-4820-BF0D-21CE7C8C0A08}" type="presParOf" srcId="{5F5BD128-B04D-49C3-B196-9C4E7A8254EF}" destId="{C32B9F13-9158-4A76-A50E-4185843334F1}" srcOrd="39" destOrd="0" presId="urn:microsoft.com/office/officeart/2005/8/layout/list1"/>
    <dgm:cxn modelId="{DE3BA6D4-6C72-4288-9C58-1F116D333233}" type="presParOf" srcId="{5F5BD128-B04D-49C3-B196-9C4E7A8254EF}" destId="{63A4E0C1-5F52-47C8-9FBC-6A092D079C23}" srcOrd="40" destOrd="0" presId="urn:microsoft.com/office/officeart/2005/8/layout/list1"/>
    <dgm:cxn modelId="{0148D1E1-E11B-4806-8D83-1A81A6D13B84}" type="presParOf" srcId="{63A4E0C1-5F52-47C8-9FBC-6A092D079C23}" destId="{726F4383-0B1E-4337-9C90-694856B81C34}" srcOrd="0" destOrd="0" presId="urn:microsoft.com/office/officeart/2005/8/layout/list1"/>
    <dgm:cxn modelId="{C3627A14-BA3C-4C74-9784-7062B717AEFD}" type="presParOf" srcId="{63A4E0C1-5F52-47C8-9FBC-6A092D079C23}" destId="{D52D76CF-3A1C-43A2-B07A-E334E4059089}" srcOrd="1" destOrd="0" presId="urn:microsoft.com/office/officeart/2005/8/layout/list1"/>
    <dgm:cxn modelId="{AC89D5B3-11BA-4B6A-AD53-2CFE4BCA863D}" type="presParOf" srcId="{5F5BD128-B04D-49C3-B196-9C4E7A8254EF}" destId="{D06A7D11-F13B-4F04-93F5-1AA7B2A685C9}" srcOrd="41" destOrd="0" presId="urn:microsoft.com/office/officeart/2005/8/layout/list1"/>
    <dgm:cxn modelId="{0E19A692-B675-45CC-92A0-785A1D1FACD2}" type="presParOf" srcId="{5F5BD128-B04D-49C3-B196-9C4E7A8254EF}" destId="{2DF4CC9A-F2E9-4793-B414-997B096CEE4F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FFF54-9532-4D94-B84A-4E6FCBDA0E6D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4C2660F-7205-4784-BCCE-FA8A0B1E432F}">
      <dgm:prSet phldrT="[Текст]"/>
      <dgm:spPr/>
      <dgm:t>
        <a:bodyPr/>
        <a:lstStyle/>
        <a:p>
          <a:r>
            <a:rPr lang="uk-UA" dirty="0" smtClean="0"/>
            <a:t>Силікат натрію</a:t>
          </a:r>
          <a:endParaRPr lang="ru-RU" dirty="0"/>
        </a:p>
      </dgm:t>
    </dgm:pt>
    <dgm:pt modelId="{4983D067-D861-4BF1-AD97-8C0CD2B927D9}" type="parTrans" cxnId="{0B37ECD3-57E7-4052-BE51-74888E537E60}">
      <dgm:prSet/>
      <dgm:spPr/>
      <dgm:t>
        <a:bodyPr/>
        <a:lstStyle/>
        <a:p>
          <a:endParaRPr lang="ru-RU"/>
        </a:p>
      </dgm:t>
    </dgm:pt>
    <dgm:pt modelId="{9930798C-D312-4CF4-85A7-25F59281BB69}" type="sibTrans" cxnId="{0B37ECD3-57E7-4052-BE51-74888E537E60}">
      <dgm:prSet/>
      <dgm:spPr/>
      <dgm:t>
        <a:bodyPr/>
        <a:lstStyle/>
        <a:p>
          <a:endParaRPr lang="ru-RU"/>
        </a:p>
      </dgm:t>
    </dgm:pt>
    <dgm:pt modelId="{02C9387D-8858-4E60-887B-D9FFDF2BF23C}">
      <dgm:prSet phldrT="[Текст]"/>
      <dgm:spPr/>
      <dgm:t>
        <a:bodyPr/>
        <a:lstStyle/>
        <a:p>
          <a:r>
            <a:rPr lang="uk-UA" dirty="0" smtClean="0"/>
            <a:t>Сода</a:t>
          </a:r>
          <a:endParaRPr lang="ru-RU" dirty="0"/>
        </a:p>
      </dgm:t>
    </dgm:pt>
    <dgm:pt modelId="{F1E7C013-73CE-4626-9E7B-A1E64AC0A2CE}" type="parTrans" cxnId="{30FB41AB-76AB-4BD2-99A7-BCDB1D3F8A74}">
      <dgm:prSet/>
      <dgm:spPr/>
      <dgm:t>
        <a:bodyPr/>
        <a:lstStyle/>
        <a:p>
          <a:endParaRPr lang="ru-RU"/>
        </a:p>
      </dgm:t>
    </dgm:pt>
    <dgm:pt modelId="{661BAE9C-5609-4EA0-B3C7-F5AD8D0944DC}" type="sibTrans" cxnId="{30FB41AB-76AB-4BD2-99A7-BCDB1D3F8A74}">
      <dgm:prSet/>
      <dgm:spPr/>
      <dgm:t>
        <a:bodyPr/>
        <a:lstStyle/>
        <a:p>
          <a:endParaRPr lang="ru-RU"/>
        </a:p>
      </dgm:t>
    </dgm:pt>
    <dgm:pt modelId="{E83EC799-7E64-48D9-BC88-6A3BBC8A4A00}">
      <dgm:prSet phldrT="[Текст]"/>
      <dgm:spPr/>
      <dgm:t>
        <a:bodyPr/>
        <a:lstStyle/>
        <a:p>
          <a:r>
            <a:rPr lang="uk-UA" dirty="0" smtClean="0"/>
            <a:t>Фосфати натрію </a:t>
          </a:r>
          <a:endParaRPr lang="ru-RU" dirty="0"/>
        </a:p>
      </dgm:t>
    </dgm:pt>
    <dgm:pt modelId="{FE23456A-CE04-4A98-AFC6-1525E05FF98D}" type="parTrans" cxnId="{4B02446A-4484-410F-93AD-ED014BDF31F9}">
      <dgm:prSet/>
      <dgm:spPr/>
      <dgm:t>
        <a:bodyPr/>
        <a:lstStyle/>
        <a:p>
          <a:endParaRPr lang="ru-RU"/>
        </a:p>
      </dgm:t>
    </dgm:pt>
    <dgm:pt modelId="{7FE80887-6171-4C42-870C-6250F4715A53}" type="sibTrans" cxnId="{4B02446A-4484-410F-93AD-ED014BDF31F9}">
      <dgm:prSet/>
      <dgm:spPr/>
      <dgm:t>
        <a:bodyPr/>
        <a:lstStyle/>
        <a:p>
          <a:endParaRPr lang="ru-RU"/>
        </a:p>
      </dgm:t>
    </dgm:pt>
    <dgm:pt modelId="{A755BEAD-C054-4544-B756-AAD0FA946DFB}" type="pres">
      <dgm:prSet presAssocID="{080FFF54-9532-4D94-B84A-4E6FCBDA0E6D}" presName="linear" presStyleCnt="0">
        <dgm:presLayoutVars>
          <dgm:dir/>
          <dgm:resizeHandles val="exact"/>
        </dgm:presLayoutVars>
      </dgm:prSet>
      <dgm:spPr/>
    </dgm:pt>
    <dgm:pt modelId="{6ADA4FD4-2407-4365-B587-BCB715FD67C6}" type="pres">
      <dgm:prSet presAssocID="{74C2660F-7205-4784-BCCE-FA8A0B1E432F}" presName="comp" presStyleCnt="0"/>
      <dgm:spPr/>
    </dgm:pt>
    <dgm:pt modelId="{7F1A5AA8-35C2-44B0-9F0F-1C256965A720}" type="pres">
      <dgm:prSet presAssocID="{74C2660F-7205-4784-BCCE-FA8A0B1E432F}" presName="box" presStyleLbl="node1" presStyleIdx="0" presStyleCnt="3"/>
      <dgm:spPr/>
      <dgm:t>
        <a:bodyPr/>
        <a:lstStyle/>
        <a:p>
          <a:endParaRPr lang="ru-RU"/>
        </a:p>
      </dgm:t>
    </dgm:pt>
    <dgm:pt modelId="{7A8E532D-EB55-4EC1-B535-EE9702AF3B68}" type="pres">
      <dgm:prSet presAssocID="{74C2660F-7205-4784-BCCE-FA8A0B1E432F}" presName="img" presStyleLbl="fgImgPlace1" presStyleIdx="0" presStyleCnt="3"/>
      <dgm:spPr/>
    </dgm:pt>
    <dgm:pt modelId="{360738D4-0E4E-4F47-9E99-B7BCDA7F8057}" type="pres">
      <dgm:prSet presAssocID="{74C2660F-7205-4784-BCCE-FA8A0B1E432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E2994-933E-408F-A788-20C1A7414513}" type="pres">
      <dgm:prSet presAssocID="{9930798C-D312-4CF4-85A7-25F59281BB69}" presName="spacer" presStyleCnt="0"/>
      <dgm:spPr/>
    </dgm:pt>
    <dgm:pt modelId="{46DA20B8-A9B6-4261-8B9D-6F6CB2478350}" type="pres">
      <dgm:prSet presAssocID="{02C9387D-8858-4E60-887B-D9FFDF2BF23C}" presName="comp" presStyleCnt="0"/>
      <dgm:spPr/>
    </dgm:pt>
    <dgm:pt modelId="{26A472AA-BAC0-4331-A1D5-AE9A203D9DAA}" type="pres">
      <dgm:prSet presAssocID="{02C9387D-8858-4E60-887B-D9FFDF2BF23C}" presName="box" presStyleLbl="node1" presStyleIdx="1" presStyleCnt="3"/>
      <dgm:spPr/>
      <dgm:t>
        <a:bodyPr/>
        <a:lstStyle/>
        <a:p>
          <a:endParaRPr lang="ru-RU"/>
        </a:p>
      </dgm:t>
    </dgm:pt>
    <dgm:pt modelId="{D50FB574-7932-49A5-B271-C1A2CE7BB31B}" type="pres">
      <dgm:prSet presAssocID="{02C9387D-8858-4E60-887B-D9FFDF2BF23C}" presName="img" presStyleLbl="fgImgPlace1" presStyleIdx="1" presStyleCnt="3"/>
      <dgm:spPr/>
    </dgm:pt>
    <dgm:pt modelId="{6FE96BAC-57D9-45DC-B623-48604B2DFDE8}" type="pres">
      <dgm:prSet presAssocID="{02C9387D-8858-4E60-887B-D9FFDF2BF23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718A6-22C2-4679-8A94-307B330E8DF3}" type="pres">
      <dgm:prSet presAssocID="{661BAE9C-5609-4EA0-B3C7-F5AD8D0944DC}" presName="spacer" presStyleCnt="0"/>
      <dgm:spPr/>
    </dgm:pt>
    <dgm:pt modelId="{A1503535-106D-4282-BF95-53A67CCFC044}" type="pres">
      <dgm:prSet presAssocID="{E83EC799-7E64-48D9-BC88-6A3BBC8A4A00}" presName="comp" presStyleCnt="0"/>
      <dgm:spPr/>
    </dgm:pt>
    <dgm:pt modelId="{C0B3CAD0-0CE1-4901-9AD7-2E7A5E8A497B}" type="pres">
      <dgm:prSet presAssocID="{E83EC799-7E64-48D9-BC88-6A3BBC8A4A00}" presName="box" presStyleLbl="node1" presStyleIdx="2" presStyleCnt="3"/>
      <dgm:spPr/>
      <dgm:t>
        <a:bodyPr/>
        <a:lstStyle/>
        <a:p>
          <a:endParaRPr lang="ru-RU"/>
        </a:p>
      </dgm:t>
    </dgm:pt>
    <dgm:pt modelId="{391C943B-C2F7-4C02-AD23-2D81C455323E}" type="pres">
      <dgm:prSet presAssocID="{E83EC799-7E64-48D9-BC88-6A3BBC8A4A00}" presName="img" presStyleLbl="fgImgPlace1" presStyleIdx="2" presStyleCnt="3"/>
      <dgm:spPr/>
    </dgm:pt>
    <dgm:pt modelId="{86DD6CFB-4817-4EDA-A308-51279598DFF1}" type="pres">
      <dgm:prSet presAssocID="{E83EC799-7E64-48D9-BC88-6A3BBC8A4A0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EE534D-2248-4097-B9C6-B0DCC222AABF}" type="presOf" srcId="{02C9387D-8858-4E60-887B-D9FFDF2BF23C}" destId="{6FE96BAC-57D9-45DC-B623-48604B2DFDE8}" srcOrd="1" destOrd="0" presId="urn:microsoft.com/office/officeart/2005/8/layout/vList4"/>
    <dgm:cxn modelId="{C198BF90-EC99-4ED9-994F-FF57A807102F}" type="presOf" srcId="{080FFF54-9532-4D94-B84A-4E6FCBDA0E6D}" destId="{A755BEAD-C054-4544-B756-AAD0FA946DFB}" srcOrd="0" destOrd="0" presId="urn:microsoft.com/office/officeart/2005/8/layout/vList4"/>
    <dgm:cxn modelId="{30FB41AB-76AB-4BD2-99A7-BCDB1D3F8A74}" srcId="{080FFF54-9532-4D94-B84A-4E6FCBDA0E6D}" destId="{02C9387D-8858-4E60-887B-D9FFDF2BF23C}" srcOrd="1" destOrd="0" parTransId="{F1E7C013-73CE-4626-9E7B-A1E64AC0A2CE}" sibTransId="{661BAE9C-5609-4EA0-B3C7-F5AD8D0944DC}"/>
    <dgm:cxn modelId="{21281D93-2331-4D8B-A3CE-23924025FC91}" type="presOf" srcId="{E83EC799-7E64-48D9-BC88-6A3BBC8A4A00}" destId="{86DD6CFB-4817-4EDA-A308-51279598DFF1}" srcOrd="1" destOrd="0" presId="urn:microsoft.com/office/officeart/2005/8/layout/vList4"/>
    <dgm:cxn modelId="{840D5BA7-3184-4335-8CDE-DB90B46BC4F5}" type="presOf" srcId="{74C2660F-7205-4784-BCCE-FA8A0B1E432F}" destId="{360738D4-0E4E-4F47-9E99-B7BCDA7F8057}" srcOrd="1" destOrd="0" presId="urn:microsoft.com/office/officeart/2005/8/layout/vList4"/>
    <dgm:cxn modelId="{4B02446A-4484-410F-93AD-ED014BDF31F9}" srcId="{080FFF54-9532-4D94-B84A-4E6FCBDA0E6D}" destId="{E83EC799-7E64-48D9-BC88-6A3BBC8A4A00}" srcOrd="2" destOrd="0" parTransId="{FE23456A-CE04-4A98-AFC6-1525E05FF98D}" sibTransId="{7FE80887-6171-4C42-870C-6250F4715A53}"/>
    <dgm:cxn modelId="{6F16D7AE-95AD-40D5-A53A-81EB40A66387}" type="presOf" srcId="{74C2660F-7205-4784-BCCE-FA8A0B1E432F}" destId="{7F1A5AA8-35C2-44B0-9F0F-1C256965A720}" srcOrd="0" destOrd="0" presId="urn:microsoft.com/office/officeart/2005/8/layout/vList4"/>
    <dgm:cxn modelId="{0B37ECD3-57E7-4052-BE51-74888E537E60}" srcId="{080FFF54-9532-4D94-B84A-4E6FCBDA0E6D}" destId="{74C2660F-7205-4784-BCCE-FA8A0B1E432F}" srcOrd="0" destOrd="0" parTransId="{4983D067-D861-4BF1-AD97-8C0CD2B927D9}" sibTransId="{9930798C-D312-4CF4-85A7-25F59281BB69}"/>
    <dgm:cxn modelId="{6555D04F-DFE4-4C12-81C8-482C82EB3A7A}" type="presOf" srcId="{E83EC799-7E64-48D9-BC88-6A3BBC8A4A00}" destId="{C0B3CAD0-0CE1-4901-9AD7-2E7A5E8A497B}" srcOrd="0" destOrd="0" presId="urn:microsoft.com/office/officeart/2005/8/layout/vList4"/>
    <dgm:cxn modelId="{C23CB118-7AA6-4BAD-A1FB-8E421660F769}" type="presOf" srcId="{02C9387D-8858-4E60-887B-D9FFDF2BF23C}" destId="{26A472AA-BAC0-4331-A1D5-AE9A203D9DAA}" srcOrd="0" destOrd="0" presId="urn:microsoft.com/office/officeart/2005/8/layout/vList4"/>
    <dgm:cxn modelId="{D496764B-B1E1-4B3E-9118-3D8D5526F7B8}" type="presParOf" srcId="{A755BEAD-C054-4544-B756-AAD0FA946DFB}" destId="{6ADA4FD4-2407-4365-B587-BCB715FD67C6}" srcOrd="0" destOrd="0" presId="urn:microsoft.com/office/officeart/2005/8/layout/vList4"/>
    <dgm:cxn modelId="{AE9E9483-EA02-4B09-B635-14AAE93634D0}" type="presParOf" srcId="{6ADA4FD4-2407-4365-B587-BCB715FD67C6}" destId="{7F1A5AA8-35C2-44B0-9F0F-1C256965A720}" srcOrd="0" destOrd="0" presId="urn:microsoft.com/office/officeart/2005/8/layout/vList4"/>
    <dgm:cxn modelId="{D1CFFD70-6D39-4773-91A2-A705F89C1572}" type="presParOf" srcId="{6ADA4FD4-2407-4365-B587-BCB715FD67C6}" destId="{7A8E532D-EB55-4EC1-B535-EE9702AF3B68}" srcOrd="1" destOrd="0" presId="urn:microsoft.com/office/officeart/2005/8/layout/vList4"/>
    <dgm:cxn modelId="{18EC309F-88FB-45BF-ADDD-3538BAE35156}" type="presParOf" srcId="{6ADA4FD4-2407-4365-B587-BCB715FD67C6}" destId="{360738D4-0E4E-4F47-9E99-B7BCDA7F8057}" srcOrd="2" destOrd="0" presId="urn:microsoft.com/office/officeart/2005/8/layout/vList4"/>
    <dgm:cxn modelId="{640AE4C5-8D90-4462-81A8-CEC144ADBAD3}" type="presParOf" srcId="{A755BEAD-C054-4544-B756-AAD0FA946DFB}" destId="{65DE2994-933E-408F-A788-20C1A7414513}" srcOrd="1" destOrd="0" presId="urn:microsoft.com/office/officeart/2005/8/layout/vList4"/>
    <dgm:cxn modelId="{E6322FE3-9D83-4D36-AC6E-037A0D8C8AD7}" type="presParOf" srcId="{A755BEAD-C054-4544-B756-AAD0FA946DFB}" destId="{46DA20B8-A9B6-4261-8B9D-6F6CB2478350}" srcOrd="2" destOrd="0" presId="urn:microsoft.com/office/officeart/2005/8/layout/vList4"/>
    <dgm:cxn modelId="{B7E0E85A-DBE1-4AB0-8E88-5316F3248BC2}" type="presParOf" srcId="{46DA20B8-A9B6-4261-8B9D-6F6CB2478350}" destId="{26A472AA-BAC0-4331-A1D5-AE9A203D9DAA}" srcOrd="0" destOrd="0" presId="urn:microsoft.com/office/officeart/2005/8/layout/vList4"/>
    <dgm:cxn modelId="{F312FB43-7123-46FA-8B92-FD775F45D52F}" type="presParOf" srcId="{46DA20B8-A9B6-4261-8B9D-6F6CB2478350}" destId="{D50FB574-7932-49A5-B271-C1A2CE7BB31B}" srcOrd="1" destOrd="0" presId="urn:microsoft.com/office/officeart/2005/8/layout/vList4"/>
    <dgm:cxn modelId="{4DE28847-9E26-48B1-AA3E-115DA7DAA450}" type="presParOf" srcId="{46DA20B8-A9B6-4261-8B9D-6F6CB2478350}" destId="{6FE96BAC-57D9-45DC-B623-48604B2DFDE8}" srcOrd="2" destOrd="0" presId="urn:microsoft.com/office/officeart/2005/8/layout/vList4"/>
    <dgm:cxn modelId="{62C39621-8A25-4134-95C0-7CC882B6E2E6}" type="presParOf" srcId="{A755BEAD-C054-4544-B756-AAD0FA946DFB}" destId="{BED718A6-22C2-4679-8A94-307B330E8DF3}" srcOrd="3" destOrd="0" presId="urn:microsoft.com/office/officeart/2005/8/layout/vList4"/>
    <dgm:cxn modelId="{E013CA60-E91E-42EC-9E27-561F8BBD4C26}" type="presParOf" srcId="{A755BEAD-C054-4544-B756-AAD0FA946DFB}" destId="{A1503535-106D-4282-BF95-53A67CCFC044}" srcOrd="4" destOrd="0" presId="urn:microsoft.com/office/officeart/2005/8/layout/vList4"/>
    <dgm:cxn modelId="{432498B1-05A7-4A81-91CE-DA20B983BC87}" type="presParOf" srcId="{A1503535-106D-4282-BF95-53A67CCFC044}" destId="{C0B3CAD0-0CE1-4901-9AD7-2E7A5E8A497B}" srcOrd="0" destOrd="0" presId="urn:microsoft.com/office/officeart/2005/8/layout/vList4"/>
    <dgm:cxn modelId="{2D567050-5929-4E91-B8F1-772E380BCD23}" type="presParOf" srcId="{A1503535-106D-4282-BF95-53A67CCFC044}" destId="{391C943B-C2F7-4C02-AD23-2D81C455323E}" srcOrd="1" destOrd="0" presId="urn:microsoft.com/office/officeart/2005/8/layout/vList4"/>
    <dgm:cxn modelId="{4209D3B6-237E-4541-8ABD-02EC1E0063AD}" type="presParOf" srcId="{A1503535-106D-4282-BF95-53A67CCFC044}" destId="{86DD6CFB-4817-4EDA-A308-51279598DF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3FC2B-E492-4A9B-A4A3-F936C711B249}">
      <dsp:nvSpPr>
        <dsp:cNvPr id="0" name=""/>
        <dsp:cNvSpPr/>
      </dsp:nvSpPr>
      <dsp:spPr>
        <a:xfrm>
          <a:off x="0" y="278403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95A60B-1F1D-4242-99AB-AB6B43AEBB95}">
      <dsp:nvSpPr>
        <dsp:cNvPr id="0" name=""/>
        <dsp:cNvSpPr/>
      </dsp:nvSpPr>
      <dsp:spPr>
        <a:xfrm>
          <a:off x="453650" y="116043"/>
          <a:ext cx="6351105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/>
            <a:t>Мийні засоби</a:t>
          </a:r>
          <a:endParaRPr lang="ru-RU" sz="1600" b="0" i="1" kern="1200" dirty="0"/>
        </a:p>
      </dsp:txBody>
      <dsp:txXfrm>
        <a:off x="453650" y="116043"/>
        <a:ext cx="6351105" cy="324720"/>
      </dsp:txXfrm>
    </dsp:sp>
    <dsp:sp modelId="{587BD55D-71D2-45DA-AA61-7BAA6A9EB622}">
      <dsp:nvSpPr>
        <dsp:cNvPr id="0" name=""/>
        <dsp:cNvSpPr/>
      </dsp:nvSpPr>
      <dsp:spPr>
        <a:xfrm>
          <a:off x="0" y="777363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24BB8C-79AE-4C4C-8AFF-B679D39F6E91}">
      <dsp:nvSpPr>
        <dsp:cNvPr id="0" name=""/>
        <dsp:cNvSpPr/>
      </dsp:nvSpPr>
      <dsp:spPr>
        <a:xfrm>
          <a:off x="453650" y="615003"/>
          <a:ext cx="6351105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err="1" smtClean="0"/>
            <a:t>Чистячі</a:t>
          </a:r>
          <a:r>
            <a:rPr lang="uk-UA" sz="1600" b="0" i="1" kern="1200" dirty="0" smtClean="0"/>
            <a:t> засоби</a:t>
          </a:r>
          <a:endParaRPr lang="ru-RU" sz="1600" b="0" i="1" kern="1200" dirty="0"/>
        </a:p>
      </dsp:txBody>
      <dsp:txXfrm>
        <a:off x="453650" y="615003"/>
        <a:ext cx="6351105" cy="324720"/>
      </dsp:txXfrm>
    </dsp:sp>
    <dsp:sp modelId="{5F8A5F8B-1254-4923-8C54-FB8C65B5B46E}">
      <dsp:nvSpPr>
        <dsp:cNvPr id="0" name=""/>
        <dsp:cNvSpPr/>
      </dsp:nvSpPr>
      <dsp:spPr>
        <a:xfrm>
          <a:off x="0" y="1276323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FE8104-F181-4F9C-9B54-B6012ECE8C06}">
      <dsp:nvSpPr>
        <dsp:cNvPr id="0" name=""/>
        <dsp:cNvSpPr/>
      </dsp:nvSpPr>
      <dsp:spPr>
        <a:xfrm>
          <a:off x="453650" y="1113963"/>
          <a:ext cx="6351105" cy="324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/>
            <a:t>Дезінфікуючі засоби</a:t>
          </a:r>
          <a:endParaRPr lang="ru-RU" sz="1600" b="0" i="1" kern="1200" dirty="0"/>
        </a:p>
      </dsp:txBody>
      <dsp:txXfrm>
        <a:off x="453650" y="1113963"/>
        <a:ext cx="6351105" cy="324720"/>
      </dsp:txXfrm>
    </dsp:sp>
    <dsp:sp modelId="{3142E64F-EFF4-49E3-B864-CFE82F0E75A9}">
      <dsp:nvSpPr>
        <dsp:cNvPr id="0" name=""/>
        <dsp:cNvSpPr/>
      </dsp:nvSpPr>
      <dsp:spPr>
        <a:xfrm>
          <a:off x="0" y="1775283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702BD-BA65-44A2-A0D0-A0B2749603FF}">
      <dsp:nvSpPr>
        <dsp:cNvPr id="0" name=""/>
        <dsp:cNvSpPr/>
      </dsp:nvSpPr>
      <dsp:spPr>
        <a:xfrm>
          <a:off x="453650" y="1612923"/>
          <a:ext cx="6351105" cy="324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/>
            <a:t>Засоби догляду за меблями</a:t>
          </a:r>
          <a:endParaRPr lang="ru-RU" sz="1600" b="0" i="1" kern="1200" dirty="0"/>
        </a:p>
      </dsp:txBody>
      <dsp:txXfrm>
        <a:off x="453650" y="1612923"/>
        <a:ext cx="6351105" cy="324720"/>
      </dsp:txXfrm>
    </dsp:sp>
    <dsp:sp modelId="{3380B08D-8C58-4AA3-8335-8137DC4E6BBD}">
      <dsp:nvSpPr>
        <dsp:cNvPr id="0" name=""/>
        <dsp:cNvSpPr/>
      </dsp:nvSpPr>
      <dsp:spPr>
        <a:xfrm>
          <a:off x="0" y="2274243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8F7568-EF8C-4739-B8A0-D979052BEECA}">
      <dsp:nvSpPr>
        <dsp:cNvPr id="0" name=""/>
        <dsp:cNvSpPr/>
      </dsp:nvSpPr>
      <dsp:spPr>
        <a:xfrm>
          <a:off x="453650" y="2111883"/>
          <a:ext cx="6351105" cy="3247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/>
            <a:t>Засоби догляду за підлогою</a:t>
          </a:r>
          <a:endParaRPr lang="ru-RU" sz="1600" b="0" i="1" kern="1200" dirty="0"/>
        </a:p>
      </dsp:txBody>
      <dsp:txXfrm>
        <a:off x="453650" y="2111883"/>
        <a:ext cx="6351105" cy="324720"/>
      </dsp:txXfrm>
    </dsp:sp>
    <dsp:sp modelId="{66997BC0-2888-4B32-B194-9D95C28F8A56}">
      <dsp:nvSpPr>
        <dsp:cNvPr id="0" name=""/>
        <dsp:cNvSpPr/>
      </dsp:nvSpPr>
      <dsp:spPr>
        <a:xfrm>
          <a:off x="0" y="2773203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FD90B7-963A-4453-85CC-47EAB6E6157E}">
      <dsp:nvSpPr>
        <dsp:cNvPr id="0" name=""/>
        <dsp:cNvSpPr/>
      </dsp:nvSpPr>
      <dsp:spPr>
        <a:xfrm>
          <a:off x="453650" y="2610843"/>
          <a:ext cx="6351105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/>
            <a:t>Засоби для боротьби з комахами і захисту рослин</a:t>
          </a:r>
          <a:endParaRPr lang="ru-RU" sz="1600" b="0" i="1" kern="1200" dirty="0"/>
        </a:p>
      </dsp:txBody>
      <dsp:txXfrm>
        <a:off x="453650" y="2610843"/>
        <a:ext cx="6351105" cy="324720"/>
      </dsp:txXfrm>
    </dsp:sp>
    <dsp:sp modelId="{93E4619A-538F-4C2C-B470-DE6A39C6AD18}">
      <dsp:nvSpPr>
        <dsp:cNvPr id="0" name=""/>
        <dsp:cNvSpPr/>
      </dsp:nvSpPr>
      <dsp:spPr>
        <a:xfrm>
          <a:off x="0" y="3272163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F3F3D5-83C8-4B00-8168-D4955DE9EF62}">
      <dsp:nvSpPr>
        <dsp:cNvPr id="0" name=""/>
        <dsp:cNvSpPr/>
      </dsp:nvSpPr>
      <dsp:spPr>
        <a:xfrm>
          <a:off x="453650" y="3109803"/>
          <a:ext cx="6351105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/>
            <a:t>Засоби для відбілювання</a:t>
          </a:r>
          <a:endParaRPr lang="ru-RU" sz="1600" b="0" i="1" kern="1200" dirty="0"/>
        </a:p>
      </dsp:txBody>
      <dsp:txXfrm>
        <a:off x="453650" y="3109803"/>
        <a:ext cx="6351105" cy="324720"/>
      </dsp:txXfrm>
    </dsp:sp>
    <dsp:sp modelId="{5AFFE285-E2DE-436E-9AE0-41E4D1CC3C4F}">
      <dsp:nvSpPr>
        <dsp:cNvPr id="0" name=""/>
        <dsp:cNvSpPr/>
      </dsp:nvSpPr>
      <dsp:spPr>
        <a:xfrm>
          <a:off x="0" y="3771123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86E715-48C0-4B25-B7F6-4ACEFA08AF96}">
      <dsp:nvSpPr>
        <dsp:cNvPr id="0" name=""/>
        <dsp:cNvSpPr/>
      </dsp:nvSpPr>
      <dsp:spPr>
        <a:xfrm>
          <a:off x="453650" y="3608764"/>
          <a:ext cx="6351105" cy="324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/>
            <a:t>Підкрохмалювання</a:t>
          </a:r>
          <a:endParaRPr lang="ru-RU" sz="1600" b="0" i="1" kern="1200" dirty="0"/>
        </a:p>
      </dsp:txBody>
      <dsp:txXfrm>
        <a:off x="453650" y="3608764"/>
        <a:ext cx="6351105" cy="324720"/>
      </dsp:txXfrm>
    </dsp:sp>
    <dsp:sp modelId="{6430DC22-E167-418C-8ACB-942E4BC0BC51}">
      <dsp:nvSpPr>
        <dsp:cNvPr id="0" name=""/>
        <dsp:cNvSpPr/>
      </dsp:nvSpPr>
      <dsp:spPr>
        <a:xfrm>
          <a:off x="0" y="4270083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6F6C80-A213-4E33-B47A-9B136C3B3226}">
      <dsp:nvSpPr>
        <dsp:cNvPr id="0" name=""/>
        <dsp:cNvSpPr/>
      </dsp:nvSpPr>
      <dsp:spPr>
        <a:xfrm>
          <a:off x="453650" y="4107724"/>
          <a:ext cx="6351105" cy="324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/>
            <a:t>Підсилювання</a:t>
          </a:r>
          <a:endParaRPr lang="ru-RU" sz="1600" b="0" i="1" kern="1200" dirty="0"/>
        </a:p>
      </dsp:txBody>
      <dsp:txXfrm>
        <a:off x="453650" y="4107724"/>
        <a:ext cx="6351105" cy="324720"/>
      </dsp:txXfrm>
    </dsp:sp>
    <dsp:sp modelId="{BAA0A1BA-CCFE-40AE-957E-90ED5A95AB10}">
      <dsp:nvSpPr>
        <dsp:cNvPr id="0" name=""/>
        <dsp:cNvSpPr/>
      </dsp:nvSpPr>
      <dsp:spPr>
        <a:xfrm>
          <a:off x="0" y="4769044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44E97F-1C71-479A-BE62-BF68CC8C380C}">
      <dsp:nvSpPr>
        <dsp:cNvPr id="0" name=""/>
        <dsp:cNvSpPr/>
      </dsp:nvSpPr>
      <dsp:spPr>
        <a:xfrm>
          <a:off x="453650" y="4606684"/>
          <a:ext cx="6351105" cy="3247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/>
            <a:t>Різноманітні фарби, клеї</a:t>
          </a:r>
          <a:endParaRPr lang="ru-RU" sz="1600" b="0" i="1" kern="1200" dirty="0"/>
        </a:p>
      </dsp:txBody>
      <dsp:txXfrm>
        <a:off x="453650" y="4606684"/>
        <a:ext cx="6351105" cy="324720"/>
      </dsp:txXfrm>
    </dsp:sp>
    <dsp:sp modelId="{2DF4CC9A-F2E9-4793-B414-997B096CEE4F}">
      <dsp:nvSpPr>
        <dsp:cNvPr id="0" name=""/>
        <dsp:cNvSpPr/>
      </dsp:nvSpPr>
      <dsp:spPr>
        <a:xfrm>
          <a:off x="0" y="5268004"/>
          <a:ext cx="7162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2D76CF-3A1C-43A2-B07A-E334E4059089}">
      <dsp:nvSpPr>
        <dsp:cNvPr id="0" name=""/>
        <dsp:cNvSpPr/>
      </dsp:nvSpPr>
      <dsp:spPr>
        <a:xfrm>
          <a:off x="453650" y="5105644"/>
          <a:ext cx="6351105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dirty="0" smtClean="0"/>
            <a:t>Автокосметика</a:t>
          </a:r>
          <a:endParaRPr lang="ru-RU" sz="1600" b="0" i="1" kern="1200" dirty="0"/>
        </a:p>
      </dsp:txBody>
      <dsp:txXfrm>
        <a:off x="453650" y="5105644"/>
        <a:ext cx="6351105" cy="324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1A5AA8-35C2-44B0-9F0F-1C256965A720}">
      <dsp:nvSpPr>
        <dsp:cNvPr id="0" name=""/>
        <dsp:cNvSpPr/>
      </dsp:nvSpPr>
      <dsp:spPr>
        <a:xfrm>
          <a:off x="0" y="0"/>
          <a:ext cx="6096000" cy="105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Силікат натрію</a:t>
          </a:r>
          <a:endParaRPr lang="ru-RU" sz="4900" kern="1200" dirty="0"/>
        </a:p>
      </dsp:txBody>
      <dsp:txXfrm>
        <a:off x="1324961" y="0"/>
        <a:ext cx="4771038" cy="1057617"/>
      </dsp:txXfrm>
    </dsp:sp>
    <dsp:sp modelId="{7A8E532D-EB55-4EC1-B535-EE9702AF3B68}">
      <dsp:nvSpPr>
        <dsp:cNvPr id="0" name=""/>
        <dsp:cNvSpPr/>
      </dsp:nvSpPr>
      <dsp:spPr>
        <a:xfrm>
          <a:off x="105761" y="105761"/>
          <a:ext cx="1219200" cy="846093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472AA-BAC0-4331-A1D5-AE9A203D9DAA}">
      <dsp:nvSpPr>
        <dsp:cNvPr id="0" name=""/>
        <dsp:cNvSpPr/>
      </dsp:nvSpPr>
      <dsp:spPr>
        <a:xfrm>
          <a:off x="0" y="1163379"/>
          <a:ext cx="6096000" cy="105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Сода</a:t>
          </a:r>
          <a:endParaRPr lang="ru-RU" sz="4900" kern="1200" dirty="0"/>
        </a:p>
      </dsp:txBody>
      <dsp:txXfrm>
        <a:off x="1324961" y="1163379"/>
        <a:ext cx="4771038" cy="1057617"/>
      </dsp:txXfrm>
    </dsp:sp>
    <dsp:sp modelId="{D50FB574-7932-49A5-B271-C1A2CE7BB31B}">
      <dsp:nvSpPr>
        <dsp:cNvPr id="0" name=""/>
        <dsp:cNvSpPr/>
      </dsp:nvSpPr>
      <dsp:spPr>
        <a:xfrm>
          <a:off x="105761" y="1269141"/>
          <a:ext cx="1219200" cy="84609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3CAD0-0CE1-4901-9AD7-2E7A5E8A497B}">
      <dsp:nvSpPr>
        <dsp:cNvPr id="0" name=""/>
        <dsp:cNvSpPr/>
      </dsp:nvSpPr>
      <dsp:spPr>
        <a:xfrm>
          <a:off x="0" y="2326758"/>
          <a:ext cx="6096000" cy="105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Фосфати натрію </a:t>
          </a:r>
          <a:endParaRPr lang="ru-RU" sz="4900" kern="1200" dirty="0"/>
        </a:p>
      </dsp:txBody>
      <dsp:txXfrm>
        <a:off x="1324961" y="2326758"/>
        <a:ext cx="4771038" cy="1057617"/>
      </dsp:txXfrm>
    </dsp:sp>
    <dsp:sp modelId="{391C943B-C2F7-4C02-AD23-2D81C455323E}">
      <dsp:nvSpPr>
        <dsp:cNvPr id="0" name=""/>
        <dsp:cNvSpPr/>
      </dsp:nvSpPr>
      <dsp:spPr>
        <a:xfrm>
          <a:off x="105761" y="2432520"/>
          <a:ext cx="1219200" cy="84609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med">
    <p:whee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58186" cy="3071834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BFBB7"/>
                </a:solidFill>
              </a:rPr>
              <a:t>Органічні</a:t>
            </a:r>
            <a:r>
              <a:rPr lang="ru-RU" b="1" i="1" dirty="0" smtClean="0">
                <a:solidFill>
                  <a:srgbClr val="FBFBB7"/>
                </a:solidFill>
              </a:rPr>
              <a:t> </a:t>
            </a:r>
            <a:r>
              <a:rPr lang="ru-RU" b="1" i="1" dirty="0" err="1" smtClean="0">
                <a:solidFill>
                  <a:srgbClr val="FBFBB7"/>
                </a:solidFill>
              </a:rPr>
              <a:t>сполуки</a:t>
            </a:r>
            <a:r>
              <a:rPr lang="ru-RU" b="1" i="1" dirty="0" smtClean="0">
                <a:solidFill>
                  <a:srgbClr val="FBFBB7"/>
                </a:solidFill>
              </a:rPr>
              <a:t> в </a:t>
            </a:r>
            <a:r>
              <a:rPr lang="ru-RU" b="1" i="1" dirty="0" err="1" smtClean="0">
                <a:solidFill>
                  <a:srgbClr val="FBFBB7"/>
                </a:solidFill>
              </a:rPr>
              <a:t>побуті</a:t>
            </a:r>
            <a:r>
              <a:rPr lang="en-US" b="1" i="1" dirty="0" smtClean="0">
                <a:solidFill>
                  <a:srgbClr val="FBFBB7"/>
                </a:solidFill>
              </a:rPr>
              <a:t>. </a:t>
            </a:r>
            <a:r>
              <a:rPr lang="ru-RU" b="1" i="1" dirty="0" err="1" smtClean="0">
                <a:solidFill>
                  <a:srgbClr val="FBFBB7"/>
                </a:solidFill>
              </a:rPr>
              <a:t>Поняття</a:t>
            </a:r>
            <a:r>
              <a:rPr lang="ru-RU" b="1" i="1" dirty="0" smtClean="0">
                <a:solidFill>
                  <a:srgbClr val="FBFBB7"/>
                </a:solidFill>
              </a:rPr>
              <a:t> про </a:t>
            </a:r>
            <a:r>
              <a:rPr lang="ru-RU" b="1" i="1" dirty="0" err="1" smtClean="0">
                <a:solidFill>
                  <a:srgbClr val="FBFBB7"/>
                </a:solidFill>
              </a:rPr>
              <a:t>побутові</a:t>
            </a:r>
            <a:r>
              <a:rPr lang="ru-RU" b="1" i="1" dirty="0" smtClean="0">
                <a:solidFill>
                  <a:srgbClr val="FBFBB7"/>
                </a:solidFill>
              </a:rPr>
              <a:t> </a:t>
            </a:r>
            <a:r>
              <a:rPr lang="ru-RU" b="1" i="1" dirty="0" err="1" smtClean="0">
                <a:solidFill>
                  <a:srgbClr val="FBFBB7"/>
                </a:solidFill>
              </a:rPr>
              <a:t>хімікати</a:t>
            </a:r>
            <a:r>
              <a:rPr lang="ru-RU" b="1" i="1" dirty="0" smtClean="0">
                <a:solidFill>
                  <a:srgbClr val="FBFBB7"/>
                </a:solidFill>
              </a:rPr>
              <a:t>. Мило, </a:t>
            </a:r>
            <a:r>
              <a:rPr lang="ru-RU" b="1" i="1" dirty="0" err="1" smtClean="0">
                <a:solidFill>
                  <a:srgbClr val="FBFBB7"/>
                </a:solidFill>
              </a:rPr>
              <a:t>його</a:t>
            </a:r>
            <a:r>
              <a:rPr lang="ru-RU" b="1" i="1" dirty="0" smtClean="0">
                <a:solidFill>
                  <a:srgbClr val="FBFBB7"/>
                </a:solidFill>
              </a:rPr>
              <a:t> склад, </a:t>
            </a:r>
            <a:r>
              <a:rPr lang="ru-RU" b="1" i="1" dirty="0" err="1" smtClean="0">
                <a:solidFill>
                  <a:srgbClr val="FBFBB7"/>
                </a:solidFill>
              </a:rPr>
              <a:t>мийна</a:t>
            </a:r>
            <a:r>
              <a:rPr lang="ru-RU" b="1" i="1" dirty="0" smtClean="0">
                <a:solidFill>
                  <a:srgbClr val="FBFBB7"/>
                </a:solidFill>
              </a:rPr>
              <a:t> </a:t>
            </a:r>
            <a:r>
              <a:rPr lang="ru-RU" b="1" i="1" dirty="0" err="1" smtClean="0">
                <a:solidFill>
                  <a:srgbClr val="FBFBB7"/>
                </a:solidFill>
              </a:rPr>
              <a:t>дія</a:t>
            </a:r>
            <a:r>
              <a:rPr lang="ru-RU" b="1" i="1" dirty="0" smtClean="0">
                <a:solidFill>
                  <a:srgbClr val="FBFBB7"/>
                </a:solidFill>
              </a:rPr>
              <a:t>.</a:t>
            </a:r>
            <a:r>
              <a:rPr lang="ru-RU" dirty="0" smtClean="0">
                <a:solidFill>
                  <a:srgbClr val="FBFBB7"/>
                </a:solidFill>
              </a:rPr>
              <a:t/>
            </a:r>
            <a:br>
              <a:rPr lang="ru-RU" dirty="0" smtClean="0">
                <a:solidFill>
                  <a:srgbClr val="FBFBB7"/>
                </a:solidFill>
              </a:rPr>
            </a:br>
            <a:endParaRPr lang="ru-RU" dirty="0" smtClean="0">
              <a:solidFill>
                <a:srgbClr val="FBFBB7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ХІМІЯ ТА ПОБУТ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" name="Содержимое 5" descr="Himaj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268760"/>
            <a:ext cx="4800600" cy="3105150"/>
          </a:xfrm>
        </p:spPr>
      </p:pic>
      <p:sp>
        <p:nvSpPr>
          <p:cNvPr id="8" name="TextBox 7"/>
          <p:cNvSpPr txBox="1"/>
          <p:nvPr/>
        </p:nvSpPr>
        <p:spPr>
          <a:xfrm>
            <a:off x="179512" y="4869160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   У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побуті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ми практично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щоденно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зустрічаємося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з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продуктами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хімічної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промисловості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та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з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хімічними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процесами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Це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прання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білизни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миття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посуду,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доглядання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за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підлогою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та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меблями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застосування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клею, а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також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готування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їжі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умивання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з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милом, догляд за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шкірою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обличчя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та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інша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особиста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гігієна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тощо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ПОБУТОВА ХІМІЯ</a:t>
            </a:r>
            <a:endParaRPr lang="ru-RU" sz="5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15616" y="1196752"/>
          <a:ext cx="907300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Мийні засоби</a:t>
            </a:r>
            <a:endParaRPr lang="ru-RU" sz="5400" dirty="0"/>
          </a:p>
        </p:txBody>
      </p:sp>
      <p:pic>
        <p:nvPicPr>
          <p:cNvPr id="7" name="Содержимое 6" descr="i0146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214184">
            <a:off x="1882109" y="1936304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196752"/>
            <a:ext cx="241935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475656" y="450912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У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побуті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широкого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застосування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набули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мийні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засоби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Річ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тім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чиста вода добре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видаляє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із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забрудненої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поверхні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лише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розчинні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ній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речовини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Часточки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нерозчинних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речовин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але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які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змочуються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водою (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гідрофільні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),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можна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видалити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за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рахунок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механічного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впливу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Якщо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ж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речовини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не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змочуються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водою (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гідрофобні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)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до того ж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мають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підвищену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в'язкість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, то практично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їх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не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можна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FBFBB7"/>
                </a:solidFill>
                <a:latin typeface="Monotype Corsiva" pitchFamily="66" charset="0"/>
              </a:rPr>
              <a:t>видалити</a:t>
            </a:r>
            <a:r>
              <a:rPr lang="ru-RU" dirty="0" smtClean="0">
                <a:solidFill>
                  <a:srgbClr val="FBFBB7"/>
                </a:solidFill>
                <a:latin typeface="Monotype Corsiva" pitchFamily="66" charset="0"/>
              </a:rPr>
              <a:t> водою.</a:t>
            </a:r>
            <a:endParaRPr lang="ru-RU" dirty="0">
              <a:solidFill>
                <a:srgbClr val="FBFBB7"/>
              </a:solidFill>
              <a:latin typeface="Monotype Corsiva" pitchFamily="66" charset="0"/>
            </a:endParaRPr>
          </a:p>
        </p:txBody>
      </p:sp>
      <p:pic>
        <p:nvPicPr>
          <p:cNvPr id="13" name="Рисунок 12" descr="7137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1928">
            <a:off x="5837964" y="2531062"/>
            <a:ext cx="2683185" cy="178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r>
              <a:rPr lang="uk-UA" sz="5400" b="1" dirty="0" smtClean="0"/>
              <a:t>СКЛАД СМЗ</a:t>
            </a:r>
            <a:endParaRPr lang="ru-RU" sz="54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1628800"/>
          <a:ext cx="60960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5226784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Але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ці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СМЗ не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можна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застосовувати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для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прання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виробів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із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вовни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лавсану,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оскільки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вони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поступово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руйнуються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під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впливом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лужного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середовища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. Для таких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виробів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застосовують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СМЗ,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які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створюють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у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воді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нейтральну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rgbClr val="FBFBB7"/>
                </a:solidFill>
                <a:latin typeface="Monotype Corsiva" pitchFamily="66" charset="0"/>
              </a:rPr>
              <a:t>реакцію</a:t>
            </a:r>
            <a:r>
              <a:rPr lang="ru-RU" sz="2000" dirty="0" smtClean="0">
                <a:solidFill>
                  <a:srgbClr val="FBFBB7"/>
                </a:solidFill>
                <a:latin typeface="Monotype Corsiva" pitchFamily="66" charset="0"/>
              </a:rPr>
              <a:t>.</a:t>
            </a:r>
          </a:p>
          <a:p>
            <a:pPr algn="ctr"/>
            <a:endParaRPr lang="ru-RU" sz="2000" dirty="0">
              <a:solidFill>
                <a:srgbClr val="FBFBB7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8346"/>
          </a:xfrm>
        </p:spPr>
        <p:txBody>
          <a:bodyPr/>
          <a:lstStyle/>
          <a:p>
            <a:r>
              <a:rPr lang="uk-UA" b="1" dirty="0" smtClean="0"/>
              <a:t>ЗАСОБИ МАСОВОЇ ІНФОРМАЦІЇ :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РЕЛЕГІЙНЕ ЖИТТЯ 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558186" cy="2500330"/>
          </a:xfrm>
        </p:spPr>
        <p:txBody>
          <a:bodyPr/>
          <a:lstStyle/>
          <a:p>
            <a:r>
              <a:rPr lang="uk-UA" sz="5400" b="1" dirty="0" smtClean="0">
                <a:solidFill>
                  <a:srgbClr val="FFFF99"/>
                </a:solidFill>
              </a:rPr>
              <a:t>Дякую </a:t>
            </a:r>
            <a:r>
              <a:rPr lang="uk-UA" sz="5400" b="1" dirty="0" smtClean="0">
                <a:solidFill>
                  <a:srgbClr val="FFFF99"/>
                </a:solidFill>
              </a:rPr>
              <a:t>за </a:t>
            </a:r>
            <a:r>
              <a:rPr lang="uk-UA" sz="5400" b="1" dirty="0" smtClean="0">
                <a:solidFill>
                  <a:srgbClr val="FFFF99"/>
                </a:solidFill>
              </a:rPr>
              <a:t>увагу!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4.07407E-6 L 0.00087 -0.13149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205</TotalTime>
  <Words>230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GoldNight</vt:lpstr>
      <vt:lpstr>Органічні сполуки в побуті. Поняття про побутові хімікати. Мило, його склад, мийна дія. </vt:lpstr>
      <vt:lpstr>ХІМІЯ ТА ПОБУТ </vt:lpstr>
      <vt:lpstr>ПОБУТОВА ХІМІЯ</vt:lpstr>
      <vt:lpstr>Мийні засоби</vt:lpstr>
      <vt:lpstr>СКЛАД СМЗ</vt:lpstr>
      <vt:lpstr>ЗАСОБИ МАСОВОЇ ІНФОРМАЦІЇ : </vt:lpstr>
      <vt:lpstr>РЕЛЕГІЙНЕ ЖИТТЯ </vt:lpstr>
      <vt:lpstr>Дякую за увагу!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України роки війни 1939-1945</dc:title>
  <dc:creator>kristi</dc:creator>
  <cp:lastModifiedBy>user</cp:lastModifiedBy>
  <cp:revision>19</cp:revision>
  <dcterms:created xsi:type="dcterms:W3CDTF">2013-10-06T10:06:34Z</dcterms:created>
  <dcterms:modified xsi:type="dcterms:W3CDTF">2014-03-23T16:05:00Z</dcterms:modified>
</cp:coreProperties>
</file>