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377587-A80B-45B6-BC59-BEF5F54EBFB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A305B9A-43C5-45C5-8707-A96B1267F51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Колообіг</a:t>
            </a:r>
            <a:r>
              <a:rPr lang="uk-UA" dirty="0" smtClean="0"/>
              <a:t> нітрогену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/>
              <a:t>Ко</a:t>
            </a:r>
            <a:r>
              <a:rPr lang="uk-UA" b="1" i="1" dirty="0" err="1" smtClean="0"/>
              <a:t>ло</a:t>
            </a:r>
            <a:r>
              <a:rPr lang="ru-RU" b="1" i="1" dirty="0" err="1" smtClean="0"/>
              <a:t>обіг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речовин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, характерна риса </a:t>
            </a:r>
            <a:r>
              <a:rPr lang="ru-RU" dirty="0" err="1"/>
              <a:t>біосфери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45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Хімічні елементи, як і вся природа, перебувають у постійному русі. Процеси відбуваються в усіх трьох оболонках Землі — літосфері, гідросфері, атмосфері. Значну роль у процесах, що відбуваються у природі, обирає біосфера — зона існування живих організмів. Так, вам відомо, що Нітроген входить до складу білків і, отже, зумовлює існування рослин, тварин, взагалі життя на 3</a:t>
            </a:r>
            <a:r>
              <a:rPr lang="en-US" sz="1800" dirty="0"/>
              <a:t>e</a:t>
            </a:r>
            <a:r>
              <a:rPr lang="uk-UA" sz="1800" dirty="0"/>
              <a:t>млі. 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У природі Нітроген зустрічається як у вільному стані, так і у зв'язаному. У вільному стані Нітроген у вигляді азоту входить до складу повітря (об'ємна частка </a:t>
            </a:r>
            <a:r>
              <a:rPr lang="en-US" sz="1800" dirty="0"/>
              <a:t>N</a:t>
            </a:r>
            <a:r>
              <a:rPr lang="en-US" sz="1800" baseline="-25000" dirty="0"/>
              <a:t>2</a:t>
            </a:r>
            <a:r>
              <a:rPr lang="en-US" sz="1800" dirty="0"/>
              <a:t> </a:t>
            </a:r>
            <a:r>
              <a:rPr lang="uk-UA" sz="1800" dirty="0"/>
              <a:t>становить 78 %, масова — 75,6 %). Оскільки азот з повітря витрачається мало, його запаси в атмосфері залишаються сталими. У вигляді неорганічних сполук Нітроген у невеликих кількостях є в ґрунті. Проте у вигляді складних органічних сполук — білків — він увіходить до складу всіх живих організмів, беручи участь у їх життєдіяльності. 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/>
              <a:t>З Нітрогену складається азот </a:t>
            </a:r>
            <a:r>
              <a:rPr lang="en-US" sz="1800" dirty="0"/>
              <a:t>N</a:t>
            </a:r>
            <a:r>
              <a:rPr lang="en-US" sz="1800" baseline="-25000" dirty="0"/>
              <a:t>2</a:t>
            </a:r>
            <a:r>
              <a:rPr lang="en-US" sz="1800" dirty="0"/>
              <a:t>, </a:t>
            </a:r>
            <a:r>
              <a:rPr lang="uk-UA" sz="1800" dirty="0"/>
              <a:t>його багато в повітрі. Проте безпосередньо з повітря Нітроген у вигляді азоту засвоюють лише деякі бактерії, а всі інші організми здатні засвоювати Нітроген тільки у складі сполук. </a:t>
            </a:r>
            <a:endParaRPr lang="uk-UA" sz="1800" dirty="0" smtClean="0"/>
          </a:p>
          <a:p>
            <a:pPr marL="0" indent="0"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Рослини </a:t>
            </a:r>
            <a:r>
              <a:rPr lang="uk-UA" sz="1800" dirty="0"/>
              <a:t>засвоюють Нітроген неорганічних сполук, які у ґрунті, у вигляді </a:t>
            </a:r>
            <a:r>
              <a:rPr lang="uk-UA" sz="1800" dirty="0" err="1"/>
              <a:t>йонів</a:t>
            </a:r>
            <a:r>
              <a:rPr lang="uk-UA" sz="1800" dirty="0"/>
              <a:t> </a:t>
            </a:r>
            <a:r>
              <a:rPr lang="en-US" sz="1800" dirty="0"/>
              <a:t>NH</a:t>
            </a:r>
            <a:r>
              <a:rPr lang="en-US" sz="1800" baseline="-25000" dirty="0"/>
              <a:t>4</a:t>
            </a:r>
            <a:r>
              <a:rPr lang="en-US" sz="1800" dirty="0"/>
              <a:t> </a:t>
            </a:r>
            <a:r>
              <a:rPr lang="uk-UA" sz="1800" dirty="0"/>
              <a:t>і </a:t>
            </a:r>
            <a:r>
              <a:rPr lang="en-US" sz="1800" dirty="0"/>
              <a:t>NO</a:t>
            </a:r>
            <a:r>
              <a:rPr lang="en-US" sz="1800" baseline="-25000" dirty="0"/>
              <a:t>3</a:t>
            </a:r>
            <a:r>
              <a:rPr lang="en-US" sz="1800" dirty="0"/>
              <a:t>. </a:t>
            </a:r>
            <a:r>
              <a:rPr lang="uk-UA" sz="1800" dirty="0"/>
              <a:t>У рослинах здійснюється синтез білків. Рослини частково поїдаються травоїдними тваринами, і білкові речовини потрапляють до організму тварин. Під час гниття залишків рослин і тварин під впливом спеціальних бактерій відбуваються складні біохімічні процеси, внаслідок яких органічні сполуки, що містять Нітроген, перетворюються на неорганічні сполуки Нітрогену, які повертаються в ґрунт. Ці сполуки знову засвоюються рослинами, і цикл перетворень замикається.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22790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айл:2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1" y="188640"/>
            <a:ext cx="8759899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chool.xvatit.com/images/5/51/B1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56" y="-171400"/>
            <a:ext cx="8838032" cy="712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9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64904"/>
            <a:ext cx="5048296" cy="3255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Колообіг</a:t>
            </a:r>
            <a:r>
              <a:rPr lang="uk-UA" dirty="0"/>
              <a:t> </a:t>
            </a:r>
            <a:r>
              <a:rPr lang="uk-UA" dirty="0" smtClean="0"/>
              <a:t>нітрогену в біосфері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42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91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Колообіг нітрогену</vt:lpstr>
      <vt:lpstr>Презентация PowerPoint</vt:lpstr>
      <vt:lpstr>Презентация PowerPoint</vt:lpstr>
      <vt:lpstr>Презентация PowerPoint</vt:lpstr>
      <vt:lpstr>Колообіг нітрогену в біосфері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Колообіг нітрогену</dc:title>
  <dc:creator>GAMER</dc:creator>
  <cp:lastModifiedBy>GAMER</cp:lastModifiedBy>
  <cp:revision>4</cp:revision>
  <dcterms:created xsi:type="dcterms:W3CDTF">2012-12-25T21:49:46Z</dcterms:created>
  <dcterms:modified xsi:type="dcterms:W3CDTF">2012-12-25T22:17:49Z</dcterms:modified>
</cp:coreProperties>
</file>