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22.01.2014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669085" y="5949280"/>
            <a:ext cx="7452320" cy="675456"/>
          </a:xfrm>
        </p:spPr>
        <p:txBody>
          <a:bodyPr>
            <a:normAutofit/>
          </a:bodyPr>
          <a:lstStyle/>
          <a:p>
            <a:r>
              <a:rPr lang="ru-RU" dirty="0" smtClean="0"/>
              <a:t>Работа: </a:t>
            </a:r>
            <a:r>
              <a:rPr lang="ru-RU" dirty="0" err="1" smtClean="0"/>
              <a:t>Заривной</a:t>
            </a:r>
            <a:r>
              <a:rPr lang="ru-RU" dirty="0" smtClean="0"/>
              <a:t> Виктории 11 – Л класс 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1692" y="1988840"/>
            <a:ext cx="2668100" cy="2088232"/>
          </a:xfrm>
        </p:spPr>
        <p:txBody>
          <a:bodyPr/>
          <a:lstStyle/>
          <a:p>
            <a:r>
              <a:rPr lang="ru-RU" sz="4000" i="1" dirty="0" smtClean="0"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Каменный уголь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98360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0" i="1" dirty="0"/>
              <a:t>С</a:t>
            </a:r>
            <a:r>
              <a:rPr lang="ru-RU" sz="4800" b="0" i="1" dirty="0" smtClean="0"/>
              <a:t>войства </a:t>
            </a:r>
            <a:r>
              <a:rPr lang="ru-RU" sz="4800" b="0" i="1" smtClean="0"/>
              <a:t>Каменного Угля</a:t>
            </a:r>
            <a:endParaRPr lang="ru-RU" sz="4800" b="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484784"/>
            <a:ext cx="7992888" cy="4968552"/>
          </a:xfrm>
        </p:spPr>
        <p:txBody>
          <a:bodyPr>
            <a:noAutofit/>
          </a:bodyPr>
          <a:lstStyle/>
          <a:p>
            <a:r>
              <a:rPr lang="ru-RU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Каменный </a:t>
            </a:r>
            <a:r>
              <a:rPr lang="ru-RU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уголь — порода выпавшая в осадок, которая представляет собой результат глубокого </a:t>
            </a:r>
            <a:r>
              <a:rPr lang="ru-RU" sz="4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сгнивания</a:t>
            </a:r>
            <a:r>
              <a:rPr lang="ru-RU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остатков растений (папоротника, хвощовых и плаунов, а также первых голосеменных растений</a:t>
            </a:r>
            <a:r>
              <a:rPr lang="ru-RU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 Хрупкий горючий материал </a:t>
            </a:r>
            <a:endParaRPr lang="ru-RU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31327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Состав Каменного Угля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 smtClean="0"/>
              <a:t>кислород </a:t>
            </a:r>
            <a:r>
              <a:rPr lang="ru-RU" sz="3200" dirty="0"/>
              <a:t>- 1,5-15%;</a:t>
            </a:r>
          </a:p>
          <a:p>
            <a:r>
              <a:rPr lang="ru-RU" sz="3200" dirty="0" smtClean="0"/>
              <a:t>водород </a:t>
            </a:r>
            <a:r>
              <a:rPr lang="ru-RU" sz="3200" dirty="0"/>
              <a:t>- 2,5-5,7%;</a:t>
            </a:r>
          </a:p>
          <a:p>
            <a:r>
              <a:rPr lang="ru-RU" sz="3200" dirty="0" smtClean="0"/>
              <a:t>углерод </a:t>
            </a:r>
            <a:r>
              <a:rPr lang="ru-RU" sz="3200" dirty="0"/>
              <a:t>-75-95</a:t>
            </a:r>
            <a:r>
              <a:rPr lang="ru-RU" sz="3200" dirty="0" smtClean="0"/>
              <a:t>%.</a:t>
            </a:r>
          </a:p>
          <a:p>
            <a:pPr marL="0" indent="0">
              <a:buNone/>
            </a:pPr>
            <a:r>
              <a:rPr lang="ru-RU" sz="3200" dirty="0"/>
              <a:t>Благодаря высокому содержанию углерода и относительно небольшой влажности, теплотворная способность каменного угля достигает 7 000 ккал/кг. Температура горения каменного угля – 470°С.</a:t>
            </a:r>
          </a:p>
          <a:p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684737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Применение</a:t>
            </a: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4781128"/>
          </a:xfrm>
        </p:spPr>
        <p:txBody>
          <a:bodyPr>
            <a:noAutofit/>
          </a:bodyPr>
          <a:lstStyle/>
          <a:p>
            <a:r>
              <a:rPr lang="ru-RU" sz="2800" dirty="0"/>
              <a:t>Для производства 1т нефти расходуется 2-3т</a:t>
            </a:r>
            <a:br>
              <a:rPr lang="ru-RU" sz="2800" dirty="0"/>
            </a:br>
            <a:r>
              <a:rPr lang="ru-RU" sz="2800" dirty="0"/>
              <a:t>каменного угля.</a:t>
            </a:r>
            <a:br>
              <a:rPr lang="ru-RU" sz="2800" dirty="0"/>
            </a:br>
            <a:r>
              <a:rPr lang="ru-RU" sz="2800" dirty="0"/>
              <a:t>Из каменных углей получают искусственный графит.</a:t>
            </a:r>
            <a:br>
              <a:rPr lang="ru-RU" sz="2800" dirty="0"/>
            </a:br>
            <a:r>
              <a:rPr lang="ru-RU" sz="2800" dirty="0"/>
              <a:t>Используются они в качестве неорганического сырья. При переработке</a:t>
            </a:r>
            <a:br>
              <a:rPr lang="ru-RU" sz="2800" dirty="0"/>
            </a:br>
            <a:r>
              <a:rPr lang="ru-RU" sz="2800" dirty="0"/>
              <a:t>каменного угля из него в промышленных масштабах извлекают ванадий,</a:t>
            </a:r>
            <a:br>
              <a:rPr lang="ru-RU" sz="2800" dirty="0"/>
            </a:br>
            <a:r>
              <a:rPr lang="ru-RU" sz="2800" dirty="0"/>
              <a:t>германий, серу, галлий, молибден, цинк, свинец. Зола от сжигания углей,</a:t>
            </a:r>
            <a:br>
              <a:rPr lang="ru-RU" sz="2800" dirty="0"/>
            </a:br>
            <a:r>
              <a:rPr lang="ru-RU" sz="2800" dirty="0"/>
              <a:t>отходы добычи и переработки используются в производстве </a:t>
            </a:r>
            <a:r>
              <a:rPr lang="ru-RU" sz="2800" dirty="0" smtClean="0"/>
              <a:t>стройматериалов.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1266843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Месторождение Каменного угля в Украине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000" dirty="0"/>
              <a:t>В Украине сосредоточено около 4% мировых запасов угля. Основная добыча полезного ископаемого ведется в Луганской, Донецкой и Днепропетровской областях. Причем на Луганскую область приходится 43% добычи. Донецкая область занимает второе место с 27-ма процентами. На Днепропетровскую область приходится 23%, а на  Львовскую и Волынскую - 7% общего объема производства угля.</a:t>
            </a:r>
          </a:p>
        </p:txBody>
      </p:sp>
    </p:spTree>
    <p:extLst>
      <p:ext uri="{BB962C8B-B14F-4D97-AF65-F5344CB8AC3E}">
        <p14:creationId xmlns:p14="http://schemas.microsoft.com/office/powerpoint/2010/main" val="3764724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girnyk.dn.ua/_nw/37/980353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7"/>
            <a:ext cx="4337830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39552" y="3284983"/>
            <a:ext cx="813690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dirty="0"/>
              <a:t>Добыча </a:t>
            </a:r>
            <a:r>
              <a:rPr lang="ru-RU" sz="2500" b="1" dirty="0"/>
              <a:t>каменного угля</a:t>
            </a:r>
            <a:r>
              <a:rPr lang="ru-RU" sz="2500" dirty="0"/>
              <a:t> —  трудоемкий процесс. Способ добычи определяется глубиной залегания угля. Если угольный пласт находится на глубине не больше 100 метров, разработка ведется открытым способом в угольных разрезах. При больших глубинах залегания </a:t>
            </a:r>
            <a:r>
              <a:rPr lang="ru-RU" sz="2500" b="1" dirty="0"/>
              <a:t>угольное месторождение </a:t>
            </a:r>
            <a:r>
              <a:rPr lang="ru-RU" sz="2500" dirty="0"/>
              <a:t>разрабатывается подземным способом, и для добычи угля используются шахты.</a:t>
            </a:r>
          </a:p>
        </p:txBody>
      </p:sp>
    </p:spTree>
    <p:extLst>
      <p:ext uri="{BB962C8B-B14F-4D97-AF65-F5344CB8AC3E}">
        <p14:creationId xmlns:p14="http://schemas.microsoft.com/office/powerpoint/2010/main" val="1939061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122</TotalTime>
  <Words>147</Words>
  <Application>Microsoft Office PowerPoint</Application>
  <PresentationFormat>Экран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Паркет</vt:lpstr>
      <vt:lpstr>Каменный уголь</vt:lpstr>
      <vt:lpstr>Свойства Каменного Угля</vt:lpstr>
      <vt:lpstr>Состав Каменного Угля</vt:lpstr>
      <vt:lpstr>Применение</vt:lpstr>
      <vt:lpstr>Месторождение Каменного угля в Украине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ВИКТОРИЯ</dc:creator>
  <cp:lastModifiedBy>ВИКТОРИЯ</cp:lastModifiedBy>
  <cp:revision>11</cp:revision>
  <dcterms:created xsi:type="dcterms:W3CDTF">2014-01-21T16:59:55Z</dcterms:created>
  <dcterms:modified xsi:type="dcterms:W3CDTF">2014-01-22T15:58:43Z</dcterms:modified>
</cp:coreProperties>
</file>