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3429000"/>
            <a:ext cx="6172200" cy="1894362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 smtClean="0"/>
              <a:t>Дослідження</a:t>
            </a:r>
            <a:r>
              <a:rPr lang="ru-RU" dirty="0" smtClean="0"/>
              <a:t> складу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Підготував</a:t>
            </a:r>
            <a:r>
              <a:rPr lang="ru-RU" dirty="0" smtClean="0"/>
              <a:t> :</a:t>
            </a:r>
          </a:p>
          <a:p>
            <a:r>
              <a:rPr lang="ru-RU" dirty="0" err="1" smtClean="0"/>
              <a:t>Учень</a:t>
            </a:r>
            <a:r>
              <a:rPr lang="ru-RU" dirty="0" smtClean="0"/>
              <a:t> 11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smtClean="0"/>
              <a:t>СШІТ № 2</a:t>
            </a:r>
          </a:p>
          <a:p>
            <a:r>
              <a:rPr lang="ru-RU" dirty="0" err="1" smtClean="0"/>
              <a:t>Циб</a:t>
            </a:r>
            <a:r>
              <a:rPr lang="ru-RU" dirty="0" smtClean="0"/>
              <a:t> Владислав</a:t>
            </a:r>
          </a:p>
          <a:p>
            <a:endParaRPr lang="ru-RU" dirty="0"/>
          </a:p>
        </p:txBody>
      </p:sp>
      <p:pic>
        <p:nvPicPr>
          <p:cNvPr id="1026" name="Picture 2" descr="C:\Users\user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7286644" cy="364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</a:t>
            </a:r>
            <a:r>
              <a:rPr lang="ru-RU" dirty="0" err="1" smtClean="0"/>
              <a:t>роботи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endParaRPr lang="ru-RU" dirty="0" smtClean="0"/>
          </a:p>
          <a:p>
            <a:r>
              <a:rPr lang="ru-RU" dirty="0" smtClean="0"/>
              <a:t>2.Особливості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endParaRPr lang="ru-RU" dirty="0" smtClean="0"/>
          </a:p>
          <a:p>
            <a:r>
              <a:rPr lang="ru-RU" dirty="0" smtClean="0"/>
              <a:t>3.Хімічний склад</a:t>
            </a:r>
          </a:p>
          <a:p>
            <a:r>
              <a:rPr lang="ru-RU" dirty="0" smtClean="0"/>
              <a:t>4.Висновок</a:t>
            </a:r>
          </a:p>
          <a:p>
            <a:endParaRPr lang="ru-RU" dirty="0"/>
          </a:p>
        </p:txBody>
      </p:sp>
      <p:pic>
        <p:nvPicPr>
          <p:cNvPr id="3074" name="Picture 2" descr="C:\Users\user\Desktop\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98699"/>
            <a:ext cx="3240088" cy="4859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1.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я </a:t>
            </a:r>
            <a:r>
              <a:rPr lang="ru-RU" dirty="0" err="1" smtClean="0"/>
              <a:t>вибрав</a:t>
            </a:r>
            <a:r>
              <a:rPr lang="ru-RU" dirty="0" smtClean="0"/>
              <a:t> шампунь для </a:t>
            </a:r>
            <a:r>
              <a:rPr lang="ru-RU" dirty="0" err="1" smtClean="0"/>
              <a:t>волосся</a:t>
            </a:r>
            <a:r>
              <a:rPr lang="ru-RU" dirty="0" smtClean="0"/>
              <a:t>  </a:t>
            </a:r>
            <a:r>
              <a:rPr lang="en-US" dirty="0" smtClean="0"/>
              <a:t>H</a:t>
            </a:r>
            <a:r>
              <a:rPr lang="ru-RU" dirty="0" err="1" smtClean="0"/>
              <a:t>ead</a:t>
            </a:r>
            <a:r>
              <a:rPr lang="ru-RU" dirty="0" smtClean="0"/>
              <a:t> </a:t>
            </a:r>
            <a:r>
              <a:rPr lang="ru-RU" dirty="0" smtClean="0"/>
              <a:t>&amp; </a:t>
            </a:r>
            <a:r>
              <a:rPr lang="en-US" dirty="0" smtClean="0"/>
              <a:t>S</a:t>
            </a:r>
            <a:r>
              <a:rPr lang="ru-RU" dirty="0" err="1" smtClean="0"/>
              <a:t>houlders</a:t>
            </a:r>
            <a:r>
              <a:rPr lang="ru-RU" dirty="0" smtClean="0"/>
              <a:t> та мило </a:t>
            </a:r>
            <a:r>
              <a:rPr lang="en-US" dirty="0" smtClean="0"/>
              <a:t>Dove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439" t="2323" r="24390" b="3052"/>
          <a:stretch>
            <a:fillRect/>
          </a:stretch>
        </p:blipFill>
        <p:spPr bwMode="auto">
          <a:xfrm>
            <a:off x="6000760" y="2428844"/>
            <a:ext cx="214314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 descr="C:\Users\user\Desktop\111.jpg"/>
          <p:cNvPicPr>
            <a:picLocks noChangeAspect="1" noChangeArrowheads="1"/>
          </p:cNvPicPr>
          <p:nvPr/>
        </p:nvPicPr>
        <p:blipFill>
          <a:blip r:embed="rId3"/>
          <a:srcRect l="5252" t="15218" r="6774" b="6521"/>
          <a:stretch>
            <a:fillRect/>
          </a:stretch>
        </p:blipFill>
        <p:spPr bwMode="auto">
          <a:xfrm>
            <a:off x="857224" y="4286232"/>
            <a:ext cx="4786346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засоб</a:t>
            </a:r>
            <a:r>
              <a:rPr lang="uk-UA" dirty="0" err="1" smtClean="0"/>
              <a:t>ів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 — </a:t>
            </a:r>
            <a:r>
              <a:rPr lang="uk-UA" dirty="0" smtClean="0"/>
              <a:t>П</a:t>
            </a:r>
            <a:r>
              <a:rPr lang="ru-RU" dirty="0" err="1" smtClean="0"/>
              <a:t>опереджує</a:t>
            </a:r>
            <a:r>
              <a:rPr lang="ru-RU" dirty="0" smtClean="0"/>
              <a:t> </a:t>
            </a:r>
            <a:r>
              <a:rPr lang="ru-RU" dirty="0" err="1" smtClean="0"/>
              <a:t>сухість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endParaRPr lang="ru-RU" dirty="0" smtClean="0"/>
          </a:p>
          <a:p>
            <a:r>
              <a:rPr lang="ru-RU" dirty="0" smtClean="0"/>
              <a:t>2 — </a:t>
            </a:r>
            <a:r>
              <a:rPr lang="ru-RU" dirty="0" err="1" smtClean="0"/>
              <a:t>Натуральні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endParaRPr lang="ru-RU" dirty="0" smtClean="0"/>
          </a:p>
          <a:p>
            <a:r>
              <a:rPr lang="ru-RU" dirty="0" smtClean="0"/>
              <a:t>3 — </a:t>
            </a:r>
            <a:r>
              <a:rPr lang="ru-RU" dirty="0" err="1" smtClean="0"/>
              <a:t>Розроблено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мінімізувати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винекнення</a:t>
            </a:r>
            <a:r>
              <a:rPr lang="ru-RU" dirty="0" smtClean="0"/>
              <a:t> </a:t>
            </a:r>
            <a:r>
              <a:rPr lang="ru-RU" dirty="0" err="1" smtClean="0"/>
              <a:t>алергії</a:t>
            </a:r>
            <a:endParaRPr lang="ru-RU" dirty="0" smtClean="0"/>
          </a:p>
          <a:p>
            <a:r>
              <a:rPr lang="ru-RU" dirty="0" smtClean="0"/>
              <a:t>4 — </a:t>
            </a:r>
            <a:r>
              <a:rPr lang="ru-RU" dirty="0" err="1" smtClean="0"/>
              <a:t>Підтримує</a:t>
            </a:r>
            <a:r>
              <a:rPr lang="ru-RU" dirty="0" smtClean="0"/>
              <a:t> </a:t>
            </a:r>
            <a:r>
              <a:rPr lang="ru-RU" dirty="0" err="1" smtClean="0"/>
              <a:t>природну</a:t>
            </a:r>
            <a:r>
              <a:rPr lang="ru-RU" dirty="0" smtClean="0"/>
              <a:t> </a:t>
            </a:r>
            <a:r>
              <a:rPr lang="ru-RU" dirty="0" err="1" smtClean="0"/>
              <a:t>захисну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endParaRPr lang="ru-RU" dirty="0" smtClean="0"/>
          </a:p>
          <a:p>
            <a:r>
              <a:rPr lang="ru-RU" dirty="0" smtClean="0"/>
              <a:t>5 — </a:t>
            </a:r>
            <a:r>
              <a:rPr lang="ru-RU" dirty="0" err="1" smtClean="0"/>
              <a:t>Запобігає</a:t>
            </a:r>
            <a:r>
              <a:rPr lang="ru-RU" dirty="0" smtClean="0"/>
              <a:t> </a:t>
            </a:r>
            <a:r>
              <a:rPr lang="ru-RU" dirty="0" err="1" smtClean="0"/>
              <a:t>виникненню</a:t>
            </a:r>
            <a:r>
              <a:rPr lang="ru-RU" dirty="0" smtClean="0"/>
              <a:t> </a:t>
            </a:r>
            <a:r>
              <a:rPr lang="ru-RU" dirty="0" smtClean="0"/>
              <a:t>лупи</a:t>
            </a:r>
          </a:p>
          <a:p>
            <a:r>
              <a:rPr lang="uk-UA" dirty="0" smtClean="0"/>
              <a:t>6 – Зволожує шкіру</a:t>
            </a:r>
          </a:p>
          <a:p>
            <a:r>
              <a:rPr lang="uk-UA" dirty="0" smtClean="0"/>
              <a:t>7 – Підтримує природній баланс вологи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3.Хімічний склад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пляшці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шампунем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вказано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склад :</a:t>
            </a:r>
          </a:p>
          <a:p>
            <a:r>
              <a:rPr lang="en-US" dirty="0" smtClean="0"/>
              <a:t>1. Agua </a:t>
            </a:r>
          </a:p>
          <a:p>
            <a:r>
              <a:rPr lang="en-US" dirty="0" smtClean="0"/>
              <a:t>2. Ammonium </a:t>
            </a:r>
            <a:r>
              <a:rPr lang="en-US" dirty="0" err="1" smtClean="0"/>
              <a:t>Laureth</a:t>
            </a:r>
            <a:r>
              <a:rPr lang="en-US" dirty="0" smtClean="0"/>
              <a:t> Sulfate </a:t>
            </a:r>
          </a:p>
          <a:p>
            <a:r>
              <a:rPr lang="en-US" dirty="0" smtClean="0"/>
              <a:t>3. Ammonium </a:t>
            </a:r>
            <a:r>
              <a:rPr lang="en-US" dirty="0" err="1" smtClean="0"/>
              <a:t>Lauryl</a:t>
            </a:r>
            <a:r>
              <a:rPr lang="en-US" dirty="0" smtClean="0"/>
              <a:t> Sulfate </a:t>
            </a:r>
          </a:p>
          <a:p>
            <a:r>
              <a:rPr lang="en-US" dirty="0" smtClean="0"/>
              <a:t>4. Sodium Chloride</a:t>
            </a:r>
          </a:p>
          <a:p>
            <a:r>
              <a:rPr lang="en-US" dirty="0" smtClean="0"/>
              <a:t>5. Glycol </a:t>
            </a:r>
            <a:r>
              <a:rPr lang="en-US" dirty="0" err="1" smtClean="0"/>
              <a:t>Distearat</a:t>
            </a:r>
            <a:r>
              <a:rPr lang="en-US" dirty="0" smtClean="0"/>
              <a:t> 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Dimeticone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7. Zinc </a:t>
            </a:r>
            <a:r>
              <a:rPr lang="en-US" dirty="0" err="1" smtClean="0"/>
              <a:t>Pyrithicone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Cetyl</a:t>
            </a:r>
            <a:r>
              <a:rPr lang="en-US" dirty="0" smtClean="0"/>
              <a:t> Alcohol </a:t>
            </a:r>
          </a:p>
          <a:p>
            <a:r>
              <a:rPr lang="en-US" dirty="0" smtClean="0"/>
              <a:t>9. </a:t>
            </a:r>
            <a:r>
              <a:rPr lang="en-US" dirty="0" err="1" smtClean="0"/>
              <a:t>Parfum</a:t>
            </a:r>
            <a:r>
              <a:rPr lang="en-US" dirty="0" smtClean="0"/>
              <a:t> </a:t>
            </a:r>
            <a:r>
              <a:rPr lang="en-US" dirty="0" err="1" smtClean="0"/>
              <a:t>Cocamide</a:t>
            </a:r>
            <a:r>
              <a:rPr lang="en-US" dirty="0" smtClean="0"/>
              <a:t> MEA Guar </a:t>
            </a:r>
            <a:r>
              <a:rPr lang="en-US" dirty="0" err="1" smtClean="0"/>
              <a:t>Hydroxypropyltrimonium</a:t>
            </a:r>
            <a:r>
              <a:rPr lang="en-US" dirty="0" smtClean="0"/>
              <a:t> Chloride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3.Хімічний склад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На упаковці з милом було вказано такий склад:</a:t>
            </a:r>
          </a:p>
          <a:p>
            <a:r>
              <a:rPr lang="en-US" dirty="0" smtClean="0"/>
              <a:t>Sodium </a:t>
            </a:r>
            <a:r>
              <a:rPr lang="en-US" dirty="0" err="1" smtClean="0"/>
              <a:t>Lauroyl</a:t>
            </a:r>
            <a:r>
              <a:rPr lang="en-US" dirty="0" smtClean="0"/>
              <a:t> </a:t>
            </a:r>
            <a:r>
              <a:rPr lang="en-US" dirty="0" err="1" smtClean="0"/>
              <a:t>Isethionate</a:t>
            </a:r>
            <a:endParaRPr lang="uk-UA" dirty="0" smtClean="0"/>
          </a:p>
          <a:p>
            <a:r>
              <a:rPr lang="en-US" dirty="0" err="1" smtClean="0"/>
              <a:t>Stearic</a:t>
            </a:r>
            <a:r>
              <a:rPr lang="en-US" dirty="0" smtClean="0"/>
              <a:t> Acid</a:t>
            </a:r>
            <a:endParaRPr lang="uk-UA" dirty="0" smtClean="0"/>
          </a:p>
          <a:p>
            <a:r>
              <a:rPr lang="en-US" dirty="0" smtClean="0"/>
              <a:t>Sodium </a:t>
            </a:r>
            <a:r>
              <a:rPr lang="en-US" dirty="0" err="1" smtClean="0"/>
              <a:t>Palmitate</a:t>
            </a:r>
            <a:endParaRPr lang="uk-UA" dirty="0" smtClean="0"/>
          </a:p>
          <a:p>
            <a:r>
              <a:rPr lang="en-US" dirty="0" smtClean="0"/>
              <a:t>Aqua</a:t>
            </a:r>
            <a:endParaRPr lang="uk-UA" dirty="0" smtClean="0"/>
          </a:p>
          <a:p>
            <a:r>
              <a:rPr lang="en-US" dirty="0" err="1" smtClean="0"/>
              <a:t>Lauric</a:t>
            </a:r>
            <a:r>
              <a:rPr lang="en-US" dirty="0" smtClean="0"/>
              <a:t> Acid</a:t>
            </a:r>
            <a:endParaRPr lang="uk-UA" dirty="0" smtClean="0"/>
          </a:p>
          <a:p>
            <a:r>
              <a:rPr lang="en-US" dirty="0" smtClean="0"/>
              <a:t>Sodium </a:t>
            </a:r>
            <a:r>
              <a:rPr lang="en-US" dirty="0" err="1" smtClean="0"/>
              <a:t>Isethionate</a:t>
            </a:r>
            <a:endParaRPr lang="uk-UA" dirty="0" smtClean="0"/>
          </a:p>
          <a:p>
            <a:r>
              <a:rPr lang="en-US" dirty="0" smtClean="0"/>
              <a:t>Sodium </a:t>
            </a:r>
            <a:r>
              <a:rPr lang="en-US" dirty="0" err="1" smtClean="0"/>
              <a:t>Stearate</a:t>
            </a:r>
            <a:endParaRPr lang="uk-UA" dirty="0" smtClean="0"/>
          </a:p>
          <a:p>
            <a:r>
              <a:rPr lang="en-US" dirty="0" err="1" smtClean="0"/>
              <a:t>Cocamidopropyl</a:t>
            </a:r>
            <a:r>
              <a:rPr lang="en-US" dirty="0" smtClean="0"/>
              <a:t> </a:t>
            </a:r>
            <a:r>
              <a:rPr lang="en-US" dirty="0" err="1" smtClean="0"/>
              <a:t>Betaine</a:t>
            </a:r>
            <a:endParaRPr lang="uk-UA" dirty="0" smtClean="0"/>
          </a:p>
          <a:p>
            <a:r>
              <a:rPr lang="en-US" dirty="0" err="1" smtClean="0"/>
              <a:t>Parfum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4.</a:t>
            </a:r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Відразу можна погодитися з тим , що мило не може змити з шкіри п</a:t>
            </a:r>
            <a:r>
              <a:rPr lang="ru-RU" dirty="0" err="1" smtClean="0"/>
              <a:t>овністю</a:t>
            </a:r>
            <a:r>
              <a:rPr lang="ru-RU" dirty="0" smtClean="0"/>
              <a:t> </a:t>
            </a:r>
            <a:r>
              <a:rPr lang="ru-RU" dirty="0" smtClean="0"/>
              <a:t>УСІ </a:t>
            </a:r>
            <a:r>
              <a:rPr lang="ru-RU" dirty="0" err="1" smtClean="0"/>
              <a:t>найдрібніші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  <a:r>
              <a:rPr lang="ru-RU" dirty="0" smtClean="0"/>
              <a:t> Даже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копіткого</a:t>
            </a:r>
            <a:r>
              <a:rPr lang="ru-RU" dirty="0" smtClean="0"/>
              <a:t> </a:t>
            </a:r>
            <a:r>
              <a:rPr lang="ru-RU" dirty="0" err="1" smtClean="0"/>
              <a:t>умівання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бактерицидними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шкірі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smtClean="0"/>
              <a:t>100 </a:t>
            </a:r>
            <a:r>
              <a:rPr lang="ru-RU" dirty="0" err="1" smtClean="0"/>
              <a:t>мікробів</a:t>
            </a:r>
            <a:r>
              <a:rPr lang="ru-RU" dirty="0" smtClean="0"/>
              <a:t> на 1 кв. см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</a:t>
            </a:r>
            <a:r>
              <a:rPr lang="ru-RU" dirty="0" err="1" smtClean="0"/>
              <a:t>невийде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вимивати</a:t>
            </a:r>
            <a:r>
              <a:rPr lang="ru-RU" dirty="0" smtClean="0"/>
              <a:t> </a:t>
            </a:r>
            <a:r>
              <a:rPr lang="ru-RU" dirty="0" smtClean="0"/>
              <a:t>свои руки </a:t>
            </a:r>
            <a:r>
              <a:rPr lang="ru-RU" dirty="0" err="1" smtClean="0"/>
              <a:t>особливими</a:t>
            </a:r>
            <a:r>
              <a:rPr lang="ru-RU" dirty="0" smtClean="0"/>
              <a:t> </a:t>
            </a:r>
            <a:r>
              <a:rPr lang="ru-RU" dirty="0" err="1" smtClean="0"/>
              <a:t>сумішами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операційніх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246</Words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Дослідження складу засобів гігієни та їх вплив на здоров’я людини </vt:lpstr>
      <vt:lpstr>План роботи: </vt:lpstr>
      <vt:lpstr>1. Вибір засобу гігієни та його загальний огляд</vt:lpstr>
      <vt:lpstr>Особливості засобів гігієни </vt:lpstr>
      <vt:lpstr>3.Хімічний склад </vt:lpstr>
      <vt:lpstr>3.Хімічний склад</vt:lpstr>
      <vt:lpstr>4.висновок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складу засобів гігієни та їх вплив на здоров’я людини </dc:title>
  <dc:creator>Iriska</dc:creator>
  <cp:lastModifiedBy>Iriska</cp:lastModifiedBy>
  <cp:revision>5</cp:revision>
  <dcterms:created xsi:type="dcterms:W3CDTF">2014-03-17T13:12:51Z</dcterms:created>
  <dcterms:modified xsi:type="dcterms:W3CDTF">2014-03-17T14:01:45Z</dcterms:modified>
</cp:coreProperties>
</file>