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2C0EE0-FF62-4167-93B7-F0CC03DA2708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D3D468-7855-4842-A1F0-07BED12D84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857232"/>
            <a:ext cx="6172200" cy="5517690"/>
          </a:xfrm>
        </p:spPr>
        <p:txBody>
          <a:bodyPr>
            <a:normAutofit/>
          </a:bodyPr>
          <a:lstStyle/>
          <a:p>
            <a:r>
              <a:rPr lang="uk-UA" sz="7200" dirty="0" err="1" smtClean="0"/>
              <a:t>Колообіг</a:t>
            </a:r>
            <a:endParaRPr lang="uk-UA" sz="7200" dirty="0" smtClean="0"/>
          </a:p>
          <a:p>
            <a:r>
              <a:rPr lang="uk-UA" sz="7200" dirty="0" err="1" smtClean="0"/>
              <a:t>Оксигену</a:t>
            </a:r>
            <a:endParaRPr lang="uk-UA" sz="7200" dirty="0" smtClean="0"/>
          </a:p>
          <a:p>
            <a:endParaRPr lang="uk-UA" sz="7200" dirty="0" smtClean="0"/>
          </a:p>
          <a:p>
            <a:r>
              <a:rPr lang="uk-UA" sz="2000" dirty="0" smtClean="0"/>
              <a:t>                                                      Підготувала:</a:t>
            </a:r>
          </a:p>
          <a:p>
            <a:r>
              <a:rPr lang="uk-UA" sz="2000" dirty="0" smtClean="0"/>
              <a:t> </a:t>
            </a:r>
            <a:r>
              <a:rPr lang="uk-UA" sz="2000" dirty="0" smtClean="0"/>
              <a:t>                                                     учениця 10-В</a:t>
            </a:r>
          </a:p>
          <a:p>
            <a:r>
              <a:rPr lang="uk-UA" sz="2000" dirty="0" smtClean="0"/>
              <a:t> </a:t>
            </a:r>
            <a:r>
              <a:rPr lang="uk-UA" sz="2000" dirty="0" smtClean="0"/>
              <a:t>                                                     Кучер Ірина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   </a:t>
            </a:r>
            <a:r>
              <a:rPr lang="ru-RU" dirty="0" smtClean="0"/>
              <a:t> Оксиген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найпоширенішим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у </a:t>
            </a:r>
            <a:r>
              <a:rPr lang="ru-RU" dirty="0" err="1" smtClean="0"/>
              <a:t>біосфері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головною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В </a:t>
            </a:r>
            <a:r>
              <a:rPr lang="ru-RU" dirty="0" err="1" smtClean="0"/>
              <a:t>тілі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62,8% оксигену </a:t>
            </a:r>
            <a:r>
              <a:rPr lang="ru-RU" dirty="0" err="1" smtClean="0"/>
              <a:t>і</a:t>
            </a:r>
            <a:r>
              <a:rPr lang="ru-RU" dirty="0" smtClean="0"/>
              <a:t> 19,4% карбону. </a:t>
            </a:r>
            <a:r>
              <a:rPr lang="ru-RU" dirty="0" err="1" smtClean="0"/>
              <a:t>Колообіг</a:t>
            </a:r>
            <a:r>
              <a:rPr lang="ru-RU" dirty="0" smtClean="0"/>
              <a:t> оксигену </a:t>
            </a:r>
            <a:r>
              <a:rPr lang="ru-RU" dirty="0" err="1" smtClean="0"/>
              <a:t>ускладнюється</a:t>
            </a:r>
            <a:r>
              <a:rPr lang="ru-RU" dirty="0" smtClean="0"/>
              <a:t> через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циклів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атмосферою, </a:t>
            </a:r>
            <a:r>
              <a:rPr lang="ru-RU" dirty="0" err="1" smtClean="0"/>
              <a:t>літосферою</a:t>
            </a:r>
            <a:r>
              <a:rPr lang="ru-RU" dirty="0" smtClean="0"/>
              <a:t> та </a:t>
            </a:r>
            <a:r>
              <a:rPr lang="ru-RU" dirty="0" err="1" smtClean="0"/>
              <a:t>гідросферою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Атмосферний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оксиген,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мінералах</a:t>
            </a:r>
            <a:r>
              <a:rPr lang="ru-RU" dirty="0" smtClean="0"/>
              <a:t> ( </a:t>
            </a:r>
            <a:r>
              <a:rPr lang="ru-RU" dirty="0" err="1" smtClean="0"/>
              <a:t>залізні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осадові</a:t>
            </a:r>
            <a:r>
              <a:rPr lang="ru-RU" dirty="0" smtClean="0"/>
              <a:t> </a:t>
            </a:r>
            <a:r>
              <a:rPr lang="ru-RU" dirty="0" err="1" smtClean="0"/>
              <a:t>кальцити</a:t>
            </a:r>
            <a:r>
              <a:rPr lang="ru-RU" dirty="0" smtClean="0"/>
              <a:t>),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біогенне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почали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автотрофи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Формування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озонового </a:t>
            </a:r>
            <a:r>
              <a:rPr lang="ru-RU" dirty="0" err="1" smtClean="0"/>
              <a:t>екрана</a:t>
            </a:r>
            <a:r>
              <a:rPr lang="ru-RU" dirty="0" smtClean="0"/>
              <a:t>, </a:t>
            </a:r>
            <a:r>
              <a:rPr lang="ru-RU" dirty="0" err="1" smtClean="0"/>
              <a:t>здатного</a:t>
            </a:r>
            <a:r>
              <a:rPr lang="ru-RU" dirty="0" smtClean="0"/>
              <a:t> </a:t>
            </a:r>
            <a:r>
              <a:rPr lang="ru-RU" dirty="0" err="1" smtClean="0"/>
              <a:t>затримувати</a:t>
            </a:r>
            <a:r>
              <a:rPr lang="ru-RU" dirty="0" smtClean="0"/>
              <a:t> </a:t>
            </a:r>
            <a:r>
              <a:rPr lang="ru-RU" dirty="0" err="1" smtClean="0"/>
              <a:t>сонячну</a:t>
            </a:r>
            <a:r>
              <a:rPr lang="ru-RU" dirty="0" smtClean="0"/>
              <a:t> </a:t>
            </a:r>
            <a:r>
              <a:rPr lang="ru-RU" dirty="0" err="1" smtClean="0"/>
              <a:t>радіацію</a:t>
            </a:r>
            <a:r>
              <a:rPr lang="ru-RU" dirty="0" smtClean="0"/>
              <a:t>, </a:t>
            </a:r>
            <a:r>
              <a:rPr lang="ru-RU" dirty="0" err="1" smtClean="0"/>
              <a:t>відбулося</a:t>
            </a:r>
            <a:r>
              <a:rPr lang="ru-RU" dirty="0" smtClean="0"/>
              <a:t> за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становив 1% </a:t>
            </a:r>
            <a:r>
              <a:rPr lang="ru-RU" dirty="0" err="1" smtClean="0"/>
              <a:t>сучасного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сприяло</a:t>
            </a:r>
            <a:r>
              <a:rPr lang="ru-RU" dirty="0" smtClean="0"/>
              <a:t> </a:t>
            </a:r>
            <a:r>
              <a:rPr lang="ru-RU" dirty="0" err="1" smtClean="0"/>
              <a:t>інтенсивному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автотрофних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у </a:t>
            </a:r>
            <a:r>
              <a:rPr lang="ru-RU" dirty="0" err="1" smtClean="0"/>
              <a:t>верхніх</a:t>
            </a:r>
            <a:r>
              <a:rPr lang="ru-RU" dirty="0" smtClean="0"/>
              <a:t> горизонтах води, </a:t>
            </a:r>
            <a:r>
              <a:rPr lang="ru-RU" dirty="0" err="1" smtClean="0"/>
              <a:t>інтенсифікувало</a:t>
            </a:r>
            <a:r>
              <a:rPr lang="ru-RU" dirty="0" smtClean="0"/>
              <a:t> фотосинтез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. </a:t>
            </a:r>
            <a:r>
              <a:rPr lang="ru-RU" dirty="0" err="1" smtClean="0"/>
              <a:t>Колообіг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основному </a:t>
            </a:r>
            <a:r>
              <a:rPr lang="ru-RU" dirty="0" err="1" smtClean="0"/>
              <a:t>між</a:t>
            </a:r>
            <a:r>
              <a:rPr lang="ru-RU" dirty="0" smtClean="0"/>
              <a:t> атмосферою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живими</a:t>
            </a:r>
            <a:r>
              <a:rPr lang="ru-RU" dirty="0" smtClean="0"/>
              <a:t> </a:t>
            </a:r>
            <a:r>
              <a:rPr lang="ru-RU" dirty="0" err="1" smtClean="0"/>
              <a:t>організмами</a:t>
            </a:r>
            <a:r>
              <a:rPr lang="ru-RU" dirty="0" smtClean="0"/>
              <a:t>.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шляхом </a:t>
            </a:r>
            <a:r>
              <a:rPr lang="ru-RU" dirty="0" err="1" smtClean="0"/>
              <a:t>дисоціації</a:t>
            </a:r>
            <a:r>
              <a:rPr lang="ru-RU" dirty="0" smtClean="0"/>
              <a:t> озону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у </a:t>
            </a:r>
            <a:r>
              <a:rPr lang="ru-RU" dirty="0" err="1" smtClean="0"/>
              <a:t>верхніх</a:t>
            </a:r>
            <a:r>
              <a:rPr lang="ru-RU" dirty="0" smtClean="0"/>
              <a:t> шарах </a:t>
            </a:r>
            <a:r>
              <a:rPr lang="ru-RU" dirty="0" err="1" smtClean="0"/>
              <a:t>атмосфери</a:t>
            </a:r>
            <a:r>
              <a:rPr lang="ru-RU" dirty="0" smtClean="0"/>
              <a:t>.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регенерується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фотосинтезу </a:t>
            </a:r>
            <a:r>
              <a:rPr lang="ru-RU" dirty="0" err="1" smtClean="0"/>
              <a:t>зелених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вода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вуглекислий</a:t>
            </a:r>
            <a:r>
              <a:rPr lang="ru-RU" dirty="0" smtClean="0"/>
              <a:t> газ,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продукування</a:t>
            </a:r>
            <a:r>
              <a:rPr lang="ru-RU" dirty="0" smtClean="0"/>
              <a:t> та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фотосинтезу </a:t>
            </a:r>
            <a:r>
              <a:rPr lang="ru-RU" dirty="0" err="1" smtClean="0"/>
              <a:t>протилежний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гетеротрофами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дихання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Chemistry_256_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58833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Для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атмосферного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2000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не </a:t>
            </a:r>
            <a:r>
              <a:rPr lang="ru-RU" dirty="0" err="1" smtClean="0"/>
              <a:t>враховувати</a:t>
            </a:r>
            <a:r>
              <a:rPr lang="ru-RU" dirty="0" smtClean="0"/>
              <a:t> </a:t>
            </a:r>
            <a:r>
              <a:rPr lang="ru-RU" dirty="0" err="1" smtClean="0"/>
              <a:t>антропогенної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в наш час </a:t>
            </a:r>
            <a:r>
              <a:rPr lang="ru-RU" dirty="0" err="1" smtClean="0"/>
              <a:t>процеси</a:t>
            </a:r>
            <a:r>
              <a:rPr lang="ru-RU" dirty="0" smtClean="0"/>
              <a:t> фотосинтезу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зрівноважені</a:t>
            </a:r>
            <a:r>
              <a:rPr lang="ru-RU" dirty="0" smtClean="0"/>
              <a:t>. Тому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сталим</a:t>
            </a:r>
            <a:r>
              <a:rPr lang="ru-RU" dirty="0" smtClean="0"/>
              <a:t>. Оксиген, </a:t>
            </a:r>
            <a:r>
              <a:rPr lang="ru-RU" dirty="0" err="1" smtClean="0"/>
              <a:t>фіксований</a:t>
            </a:r>
            <a:r>
              <a:rPr lang="ru-RU" dirty="0" smtClean="0"/>
              <a:t> </a:t>
            </a:r>
            <a:r>
              <a:rPr lang="ru-RU" dirty="0" err="1" smtClean="0"/>
              <a:t>літосферою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алюмосилікатів</a:t>
            </a:r>
            <a:r>
              <a:rPr lang="ru-RU" dirty="0" smtClean="0"/>
              <a:t>, кремнезему, </a:t>
            </a:r>
            <a:r>
              <a:rPr lang="ru-RU" dirty="0" err="1" smtClean="0"/>
              <a:t>карбонатів</a:t>
            </a:r>
            <a:r>
              <a:rPr lang="ru-RU" dirty="0" smtClean="0"/>
              <a:t>, </a:t>
            </a:r>
            <a:r>
              <a:rPr lang="ru-RU" dirty="0" err="1" smtClean="0"/>
              <a:t>сульфатів</a:t>
            </a:r>
            <a:r>
              <a:rPr lang="ru-RU" dirty="0" smtClean="0"/>
              <a:t>, </a:t>
            </a:r>
            <a:r>
              <a:rPr lang="ru-RU" dirty="0" err="1" smtClean="0"/>
              <a:t>оксидів</a:t>
            </a:r>
            <a:r>
              <a:rPr lang="ru-RU" dirty="0" smtClean="0"/>
              <a:t> </a:t>
            </a:r>
            <a:r>
              <a:rPr lang="ru-RU" dirty="0" err="1" smtClean="0"/>
              <a:t>феруму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становить 590х1014 т. У </a:t>
            </a:r>
            <a:r>
              <a:rPr lang="ru-RU" dirty="0" err="1" smtClean="0"/>
              <a:t>біосфері</a:t>
            </a:r>
            <a:r>
              <a:rPr lang="ru-RU" dirty="0" smtClean="0"/>
              <a:t> </a:t>
            </a:r>
            <a:r>
              <a:rPr lang="ru-RU" dirty="0" err="1" smtClean="0"/>
              <a:t>циркулює</a:t>
            </a:r>
            <a:r>
              <a:rPr lang="ru-RU" dirty="0" smtClean="0"/>
              <a:t> 39х1014 т. </a:t>
            </a:r>
            <a:r>
              <a:rPr lang="en-US" dirty="0" smtClean="0"/>
              <a:t>O2 </a:t>
            </a:r>
            <a:r>
              <a:rPr lang="ru-RU" dirty="0" smtClean="0"/>
              <a:t>у </a:t>
            </a:r>
            <a:r>
              <a:rPr lang="ru-RU" dirty="0" err="1" smtClean="0"/>
              <a:t>вигляді</a:t>
            </a:r>
            <a:r>
              <a:rPr lang="ru-RU" dirty="0" smtClean="0"/>
              <a:t> газу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сульфатів</a:t>
            </a:r>
            <a:r>
              <a:rPr lang="ru-RU" dirty="0" smtClean="0"/>
              <a:t>, </a:t>
            </a:r>
            <a:r>
              <a:rPr lang="ru-RU" dirty="0" err="1" smtClean="0"/>
              <a:t>розчинених</a:t>
            </a:r>
            <a:r>
              <a:rPr lang="ru-RU" dirty="0" smtClean="0"/>
              <a:t> в </a:t>
            </a:r>
            <a:r>
              <a:rPr lang="ru-RU" dirty="0" err="1" smtClean="0"/>
              <a:t>океанічних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континентальних</a:t>
            </a:r>
            <a:r>
              <a:rPr lang="ru-RU" dirty="0" smtClean="0"/>
              <a:t> водах.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smtClean="0"/>
              <a:t>широко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інтенсифікації</a:t>
            </a:r>
            <a:r>
              <a:rPr lang="ru-RU" dirty="0" smtClean="0"/>
              <a:t> </a:t>
            </a:r>
            <a:r>
              <a:rPr lang="ru-RU" dirty="0" err="1" smtClean="0"/>
              <a:t>металургійних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чавуну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, в </a:t>
            </a:r>
            <a:r>
              <a:rPr lang="ru-RU" dirty="0" err="1" smtClean="0"/>
              <a:t>хімічній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як </a:t>
            </a:r>
            <a:r>
              <a:rPr lang="ru-RU" dirty="0" err="1" smtClean="0"/>
              <a:t>окисник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нітратної</a:t>
            </a:r>
            <a:r>
              <a:rPr lang="ru-RU" dirty="0" smtClean="0"/>
              <a:t> кислот.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для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вибухових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зварювання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різання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Схема ацетилено-кисневого пальника для зварювання металі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878618"/>
            <a:ext cx="4714908" cy="3979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endParaRPr lang="ru-RU" dirty="0"/>
          </a:p>
        </p:txBody>
      </p:sp>
      <p:pic>
        <p:nvPicPr>
          <p:cNvPr id="4" name="Рисунок 3" descr="13118_html_4e235f6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04" y="500042"/>
            <a:ext cx="8914596" cy="5865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18_html_a97c3e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16368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118_html_m1891aec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1" y="1714488"/>
            <a:ext cx="9144001" cy="39290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18_html_4b56afd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8336227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134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Ira</dc:creator>
  <cp:lastModifiedBy>Ira</cp:lastModifiedBy>
  <cp:revision>3</cp:revision>
  <dcterms:created xsi:type="dcterms:W3CDTF">2012-12-22T11:03:39Z</dcterms:created>
  <dcterms:modified xsi:type="dcterms:W3CDTF">2012-12-22T11:28:20Z</dcterms:modified>
</cp:coreProperties>
</file>