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7CE3-B7AD-46C6-A698-DA688EC37202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737E-F06D-4757-921E-E28FFCA67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923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7CE3-B7AD-46C6-A698-DA688EC37202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737E-F06D-4757-921E-E28FFCA67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074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7CE3-B7AD-46C6-A698-DA688EC37202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737E-F06D-4757-921E-E28FFCA67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260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7CE3-B7AD-46C6-A698-DA688EC37202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737E-F06D-4757-921E-E28FFCA67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111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7CE3-B7AD-46C6-A698-DA688EC37202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737E-F06D-4757-921E-E28FFCA67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622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7CE3-B7AD-46C6-A698-DA688EC37202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737E-F06D-4757-921E-E28FFCA67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87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7CE3-B7AD-46C6-A698-DA688EC37202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737E-F06D-4757-921E-E28FFCA67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445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7CE3-B7AD-46C6-A698-DA688EC37202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737E-F06D-4757-921E-E28FFCA67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958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7CE3-B7AD-46C6-A698-DA688EC37202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737E-F06D-4757-921E-E28FFCA67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16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7CE3-B7AD-46C6-A698-DA688EC37202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737E-F06D-4757-921E-E28FFCA67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35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77CE3-B7AD-46C6-A698-DA688EC37202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737E-F06D-4757-921E-E28FFCA67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896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77CE3-B7AD-46C6-A698-DA688EC37202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2737E-F06D-4757-921E-E28FFCA670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901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Чудеса </a:t>
            </a:r>
            <a:r>
              <a:rPr lang="ru-RU" sz="9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своїми</a:t>
            </a:r>
            <a:r>
              <a:rPr lang="ru-RU" sz="9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руками</a:t>
            </a:r>
            <a:endParaRPr lang="ru-RU" sz="9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3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586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61390"/>
            <a:ext cx="957706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</a:t>
            </a:r>
            <a:r>
              <a:rPr lang="uk-UA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Підготувала</a:t>
            </a:r>
            <a:endParaRPr lang="uk-UA" sz="48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учениця </a:t>
            </a:r>
            <a:r>
              <a:rPr lang="uk-UA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10-Б класу</a:t>
            </a:r>
          </a:p>
          <a:p>
            <a:pPr algn="ctr"/>
            <a:r>
              <a:rPr lang="uk-UA" sz="48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Безсмертна Вікторія</a:t>
            </a:r>
            <a:endParaRPr lang="ru-RU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61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753553"/>
            <a:ext cx="727310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Силікати</a:t>
            </a:r>
            <a:r>
              <a:rPr lang="ru-RU" sz="5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5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солі</a:t>
            </a:r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силікатної</a:t>
            </a:r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кислоти</a:t>
            </a:r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5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Силікати</a:t>
            </a:r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5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воді</a:t>
            </a:r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нерозчинні</a:t>
            </a:r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</a:t>
            </a:r>
            <a:r>
              <a:rPr lang="ru-RU" sz="5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винятком</a:t>
            </a:r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силікатів</a:t>
            </a:r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натрію</a:t>
            </a:r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Na2SiO3 </a:t>
            </a:r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sz="5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калію</a:t>
            </a:r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K2SiO3.</a:t>
            </a:r>
            <a:endParaRPr lang="ru-RU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34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67645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Силікати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натрію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калію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одержують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сплавленням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кремнезему з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твердими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лугами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карбонатами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калію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натрію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SiO2 + 2KOH = K2SiO3 + H2O ↑</a:t>
            </a:r>
          </a:p>
          <a:p>
            <a:r>
              <a:rPr lang="en-US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SiO2 + Na2CO3 = Na2SiO3 + CO2 ↑</a:t>
            </a:r>
          </a:p>
          <a:p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Одержувані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сплавлені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солі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склоподібної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маси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Тому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силікати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натрію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калію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розчинним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склом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водні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розчини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рідким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склом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Розчинне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скло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додають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цементу і бетону,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зробити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водонепроникливими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Ним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просочують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тканини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дерево для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надання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їм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вогнестійкості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розчинного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виготовляють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вогнестійкі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замазки,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силікатний</a:t>
            </a:r>
            <a:r>
              <a:rPr lang="ru-RU" sz="3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клей </a:t>
            </a:r>
            <a:r>
              <a:rPr lang="ru-RU" sz="3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тощо</a:t>
            </a:r>
            <a:r>
              <a:rPr lang="ru-RU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1724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3667" y="188640"/>
            <a:ext cx="65398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Природні</a:t>
            </a:r>
            <a:r>
              <a:rPr lang="ru-RU" sz="4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сполуки</a:t>
            </a:r>
            <a:r>
              <a:rPr lang="ru-RU" sz="4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силіцію</a:t>
            </a:r>
            <a:endParaRPr lang="ru-RU" sz="44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24744"/>
            <a:ext cx="77768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Більшість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природних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сполук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силіцію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являють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собою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похідні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полісилікатних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кислот. Коли до складу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полісилікатів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входить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алюміній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тоді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алюмосилікатами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Більшість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гірських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порід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складаються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алюмосилікатів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найпростіших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полісилікатів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алюмосилікатів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належать</a:t>
            </a:r>
          </a:p>
          <a:p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азбест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CaMg3Si4O12,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CaO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• 3MgO • 4SiO2;</a:t>
            </a:r>
          </a:p>
          <a:p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польовий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шпат (ортоклаз)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K2Al2Si6O16,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K2O • Al2O3 • 6SiO2;</a:t>
            </a:r>
          </a:p>
          <a:p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каолін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H4Al2Si2O9,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Al2O3 • 2SiO2 • 2H2O;</a:t>
            </a:r>
          </a:p>
          <a:p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калійна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слюда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H4K2Al6Si6O24,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K2O • 3Al2O3 • 6SiO2 • 2H2O.</a:t>
            </a:r>
          </a:p>
        </p:txBody>
      </p:sp>
    </p:spTree>
    <p:extLst>
      <p:ext uri="{BB962C8B-B14F-4D97-AF65-F5344CB8AC3E}">
        <p14:creationId xmlns:p14="http://schemas.microsoft.com/office/powerpoint/2010/main" xmlns="" val="334154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63915"/>
            <a:ext cx="78488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Природні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силікати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впливом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вологи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вуглекислого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газу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повітря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повільно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руйнуються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вивітрюються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розклад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польового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шпату (ортоклазу) схематично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представити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таким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рівнянням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K2O • Al2O3 • 6SiO2 + CO2 + 2H2O = K2CO3 + Al2O3 • 2SiO2 • 2H2O + 4SiO2</a:t>
            </a:r>
          </a:p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Поташ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вимивається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водою, а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каолін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утворює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глину з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домішками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піску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Оскільки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польовий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шпат у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природі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поширений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і глина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утворюється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значних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кількостях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2177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16632"/>
            <a:ext cx="68965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Підводний</a:t>
            </a:r>
            <a:r>
              <a:rPr lang="ru-RU" sz="4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i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колоїдний</a:t>
            </a:r>
            <a:r>
              <a:rPr lang="ru-RU" sz="4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«сад»</a:t>
            </a:r>
            <a:endParaRPr lang="ru-RU" sz="44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2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Пляшечку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конторського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силікатного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клею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розводимо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водою .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Добутий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розчин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виливаємо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велику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склянку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посудини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кидаємо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неї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крупні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кристали</a:t>
            </a: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таких солей: СuS04*5Н20; FеS04* 7Н20; FеС13* 6Н20; МgС12* 6Н20;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А12(S04)3* 18Н20; КА1(S04)2*12Н20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1239593"/>
            <a:ext cx="5176025" cy="524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151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579613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Незабаром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кристалів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з'являються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хімерні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утвори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формою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нагадують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морські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водорості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найрізноманітніших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кольорів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відтінків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Так,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солі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купруму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утворюють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водорості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блакитного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синього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кольорів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феруму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III) -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бурого,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феруму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II) - 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темно-зеленого,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алюмінію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магнію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утворюють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безбарвні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</a:t>
            </a:r>
            <a:r>
              <a:rPr lang="ru-RU" sz="3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водорості</a:t>
            </a: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078"/>
          <a:stretch/>
        </p:blipFill>
        <p:spPr>
          <a:xfrm rot="5400000">
            <a:off x="3621730" y="2291037"/>
            <a:ext cx="751716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76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5" y="370076"/>
            <a:ext cx="3600400" cy="2399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11960" y="306767"/>
            <a:ext cx="1143262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ru-RU" sz="1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88641"/>
            <a:ext cx="2825287" cy="2518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7591" y="3429000"/>
            <a:ext cx="4572000" cy="3047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34810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768" y="332656"/>
            <a:ext cx="3869605" cy="58058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5540" y="332656"/>
            <a:ext cx="4464822" cy="580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9153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385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Чудеса своїми руками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Чудеса своїми руками</dc:title>
  <dc:creator>Ruslana1</dc:creator>
  <cp:lastModifiedBy>Oleg</cp:lastModifiedBy>
  <cp:revision>9</cp:revision>
  <dcterms:created xsi:type="dcterms:W3CDTF">2013-02-01T16:19:12Z</dcterms:created>
  <dcterms:modified xsi:type="dcterms:W3CDTF">2014-06-04T14:09:41Z</dcterms:modified>
</cp:coreProperties>
</file>