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5BF24A-18B4-4510-B8C9-43FF80837B67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9"/>
            <a:ext cx="7846640" cy="2259682"/>
          </a:xfrm>
        </p:spPr>
        <p:txBody>
          <a:bodyPr>
            <a:no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successful 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world</a:t>
            </a:r>
            <a:endParaRPr lang="uk-UA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1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801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780928"/>
            <a:ext cx="8712968" cy="3733875"/>
          </a:xfrm>
        </p:spPr>
        <p:txBody>
          <a:bodyPr>
            <a:normAutofit/>
          </a:bodyPr>
          <a:lstStyle/>
          <a:p>
            <a:r>
              <a:rPr lang="en-US" sz="2400" b="1" i="1" dirty="0"/>
              <a:t>Usually, all well-known companies such as twitter and </a:t>
            </a:r>
            <a:r>
              <a:rPr lang="en-US" sz="2400" b="1" i="1" dirty="0" smtClean="0"/>
              <a:t>eBay </a:t>
            </a:r>
            <a:r>
              <a:rPr lang="en-US" sz="2400" b="1" i="1" dirty="0"/>
              <a:t>were built by multiple leaders with productive </a:t>
            </a:r>
            <a:r>
              <a:rPr lang="en-US" sz="2400" b="1" i="1" dirty="0" smtClean="0"/>
              <a:t>relationships</a:t>
            </a:r>
            <a:r>
              <a:rPr lang="en-US" sz="2400" b="1" i="1" dirty="0"/>
              <a:t>. </a:t>
            </a:r>
            <a:r>
              <a:rPr lang="en-US" sz="2400" b="1" i="1" dirty="0" smtClean="0"/>
              <a:t>Not </a:t>
            </a:r>
            <a:r>
              <a:rPr lang="en-US" sz="2400" b="1" i="1" dirty="0"/>
              <a:t>surprisingly, many partners  were long-time friends, classmates, or relatives. Some partners do not get along at all. I always  thinking how two or three people can work together because partners  sometimes argue about something and it can «kill» business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/>
              <a:t>But </a:t>
            </a:r>
            <a:r>
              <a:rPr lang="en-US" sz="2400" b="1" i="1" dirty="0"/>
              <a:t>I think the most important thing in a partnership one goal in life, not a relationship</a:t>
            </a:r>
            <a:endParaRPr lang="ru-RU" sz="2400" b="1" i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" y="998"/>
            <a:ext cx="3236683" cy="2427512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67" y="10897"/>
            <a:ext cx="3665984" cy="1832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08" y="242646"/>
            <a:ext cx="2798598" cy="19442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1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Pierre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Omidyar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Jeffrey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Skoll</a:t>
            </a: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Company</a:t>
            </a:r>
            <a:r>
              <a:rPr lang="en-US" sz="2000" dirty="0"/>
              <a:t>: eBay</a:t>
            </a:r>
          </a:p>
          <a:p>
            <a:pPr marL="0" indent="0">
              <a:buNone/>
            </a:pPr>
            <a:r>
              <a:rPr lang="en-US" sz="2400" dirty="0" smtClean="0"/>
              <a:t>Year </a:t>
            </a:r>
            <a:r>
              <a:rPr lang="en-US" sz="2400" dirty="0"/>
              <a:t>Founded: </a:t>
            </a:r>
            <a:r>
              <a:rPr lang="en-US" sz="2000" dirty="0" smtClean="0"/>
              <a:t>1995</a:t>
            </a:r>
          </a:p>
          <a:p>
            <a:pPr marL="0" indent="0">
              <a:buNone/>
            </a:pPr>
            <a:r>
              <a:rPr lang="en-US" sz="2400" dirty="0" smtClean="0"/>
              <a:t>How </a:t>
            </a:r>
            <a:r>
              <a:rPr lang="en-US" sz="2400" dirty="0"/>
              <a:t>their partnership was formed: </a:t>
            </a:r>
            <a:r>
              <a:rPr lang="en-US" sz="2000" dirty="0" err="1"/>
              <a:t>Skoll</a:t>
            </a:r>
            <a:r>
              <a:rPr lang="en-US" sz="2000" dirty="0"/>
              <a:t> and </a:t>
            </a:r>
            <a:r>
              <a:rPr lang="en-US" sz="2000" dirty="0" err="1"/>
              <a:t>Omidyar</a:t>
            </a:r>
            <a:r>
              <a:rPr lang="en-US" sz="2000" dirty="0"/>
              <a:t> were casual acquaintances when </a:t>
            </a:r>
            <a:r>
              <a:rPr lang="en-US" sz="2000" dirty="0" err="1"/>
              <a:t>Omidyar</a:t>
            </a:r>
            <a:r>
              <a:rPr lang="en-US" sz="2000" dirty="0"/>
              <a:t> built the code for eBay.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common democratic values and a common goal which is why theirs Partnership working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262010" cy="319650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Cohen and Jerry Greenfield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25252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Company: </a:t>
            </a:r>
            <a:r>
              <a:rPr lang="en-US" sz="2000" dirty="0"/>
              <a:t>Ben &amp; </a:t>
            </a:r>
            <a:r>
              <a:rPr lang="en-US" sz="2000" dirty="0" smtClean="0"/>
              <a:t>Jerry's</a:t>
            </a:r>
          </a:p>
          <a:p>
            <a:pPr marL="0" indent="0">
              <a:buNone/>
            </a:pPr>
            <a:r>
              <a:rPr lang="en-US" sz="2400" dirty="0" smtClean="0"/>
              <a:t>Year </a:t>
            </a:r>
            <a:r>
              <a:rPr lang="en-US" sz="2400" dirty="0"/>
              <a:t>Founded: </a:t>
            </a:r>
            <a:r>
              <a:rPr lang="en-US" sz="2000" dirty="0" smtClean="0"/>
              <a:t>1978</a:t>
            </a:r>
          </a:p>
          <a:p>
            <a:pPr marL="0" indent="0">
              <a:buNone/>
            </a:pPr>
            <a:r>
              <a:rPr lang="en-US" sz="2400" dirty="0"/>
              <a:t>How their partnership was formed: </a:t>
            </a:r>
            <a:r>
              <a:rPr lang="en-US" sz="2000" dirty="0" smtClean="0"/>
              <a:t>Ben </a:t>
            </a:r>
            <a:r>
              <a:rPr lang="en-US" sz="2000" dirty="0"/>
              <a:t>Cohen and Jerry Greenfield were childhood friends. They met during high school gym class in 1963 and  quickly became inseparable</a:t>
            </a:r>
            <a:r>
              <a:rPr lang="en-US" sz="2000" dirty="0" smtClean="0"/>
              <a:t>.</a:t>
            </a:r>
          </a:p>
          <a:p>
            <a:pPr marL="0" indent="0" algn="ctr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and Jerry were able to turn their friendship into a successful business thanks to a joint passion for food and a desire to do more than just profit.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7247"/>
            <a:ext cx="3958770" cy="26863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0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79208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 Williams and Biz Stone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2565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Company: </a:t>
            </a:r>
            <a:r>
              <a:rPr lang="en-US" sz="2000" dirty="0"/>
              <a:t>Twitter</a:t>
            </a:r>
          </a:p>
          <a:p>
            <a:pPr marL="0" indent="0">
              <a:buNone/>
            </a:pPr>
            <a:r>
              <a:rPr lang="en-US" sz="2400" dirty="0" smtClean="0"/>
              <a:t>Year </a:t>
            </a:r>
            <a:r>
              <a:rPr lang="en-US" sz="2400" dirty="0"/>
              <a:t>Founded: </a:t>
            </a:r>
            <a:r>
              <a:rPr lang="en-US" sz="2000" dirty="0" smtClean="0"/>
              <a:t>2006</a:t>
            </a:r>
          </a:p>
          <a:p>
            <a:pPr marL="0" indent="0">
              <a:buNone/>
            </a:pPr>
            <a:r>
              <a:rPr lang="en-US" sz="2400" dirty="0"/>
              <a:t>How their partnership was formed</a:t>
            </a:r>
            <a:r>
              <a:rPr lang="en-US" sz="2400" dirty="0" smtClean="0"/>
              <a:t>: </a:t>
            </a:r>
            <a:r>
              <a:rPr lang="en-US" sz="2000" dirty="0" smtClean="0"/>
              <a:t>They </a:t>
            </a:r>
            <a:r>
              <a:rPr lang="en-US" sz="2000" dirty="0"/>
              <a:t>met at work. Williams hired </a:t>
            </a:r>
            <a:r>
              <a:rPr lang="en-US" sz="2000" dirty="0" smtClean="0"/>
              <a:t>Biz Stone </a:t>
            </a:r>
            <a:r>
              <a:rPr lang="en-US" sz="2000" dirty="0"/>
              <a:t>to new </a:t>
            </a:r>
            <a:r>
              <a:rPr lang="en-US" sz="2000" dirty="0" smtClean="0"/>
              <a:t>work.</a:t>
            </a: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 worked very hard in blogs and have common interests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4098032" cy="30735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heads are better than one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7567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dirty="0"/>
              <a:t>I think partners should have a new idea, a common goal and will work hard then the world will see new sites, </a:t>
            </a:r>
            <a:r>
              <a:rPr lang="en-US" b="1" i="1" dirty="0" smtClean="0"/>
              <a:t>firms, </a:t>
            </a:r>
            <a:r>
              <a:rPr lang="en-US" b="1" i="1" dirty="0"/>
              <a:t>a</a:t>
            </a:r>
            <a:r>
              <a:rPr lang="en-US" b="1" i="1" dirty="0" smtClean="0"/>
              <a:t>chievements and etc</a:t>
            </a:r>
            <a:r>
              <a:rPr lang="en-US" b="1" i="1" dirty="0"/>
              <a:t>.</a:t>
            </a:r>
            <a:endParaRPr lang="uk-UA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4636"/>
            <a:ext cx="4137157" cy="23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243334" cy="18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253771"/>
            <a:ext cx="325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by Bonk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Veronika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11-A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4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296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The most successful  partnership</vt:lpstr>
      <vt:lpstr>Презентация PowerPoint</vt:lpstr>
      <vt:lpstr>Pierre Omidyar and Jeffrey Skoll </vt:lpstr>
      <vt:lpstr>Ben Cohen and Jerry Greenfield</vt:lpstr>
      <vt:lpstr>Evan Williams and Biz Stone</vt:lpstr>
      <vt:lpstr>Two heads are better than 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successful  partnership</dc:title>
  <dc:creator>HP</dc:creator>
  <cp:lastModifiedBy>HP</cp:lastModifiedBy>
  <cp:revision>12</cp:revision>
  <dcterms:created xsi:type="dcterms:W3CDTF">2014-11-18T13:12:20Z</dcterms:created>
  <dcterms:modified xsi:type="dcterms:W3CDTF">2014-11-18T15:02:27Z</dcterms:modified>
</cp:coreProperties>
</file>