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8" r:id="rId3"/>
    <p:sldId id="257" r:id="rId4"/>
    <p:sldId id="259" r:id="rId5"/>
    <p:sldId id="260" r:id="rId6"/>
    <p:sldId id="261" r:id="rId7"/>
    <p:sldId id="262" r:id="rId8"/>
    <p:sldId id="263" r:id="rId9"/>
    <p:sldId id="264" r:id="rId10"/>
    <p:sldId id="267" r:id="rId11"/>
    <p:sldId id="266" r:id="rId12"/>
    <p:sldId id="265" r:id="rId13"/>
    <p:sldId id="270" r:id="rId14"/>
    <p:sldId id="269" r:id="rId15"/>
    <p:sldId id="271" r:id="rId16"/>
    <p:sldId id="272"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12851-1825-4776-A052-DFDCE13C7220}" type="datetimeFigureOut">
              <a:rPr lang="uk-UA" smtClean="0"/>
              <a:t>20.05.2014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E530C-02C1-47DE-B405-FF8692E388EE}" type="slidenum">
              <a:rPr lang="uk-UA" smtClean="0"/>
              <a:t>‹#›</a:t>
            </a:fld>
            <a:endParaRPr lang="uk-UA"/>
          </a:p>
        </p:txBody>
      </p:sp>
    </p:spTree>
    <p:extLst>
      <p:ext uri="{BB962C8B-B14F-4D97-AF65-F5344CB8AC3E}">
        <p14:creationId xmlns:p14="http://schemas.microsoft.com/office/powerpoint/2010/main" val="4177730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CB0E530C-02C1-47DE-B405-FF8692E388EE}" type="slidenum">
              <a:rPr lang="uk-UA" smtClean="0"/>
              <a:t>13</a:t>
            </a:fld>
            <a:endParaRPr lang="uk-UA"/>
          </a:p>
        </p:txBody>
      </p:sp>
    </p:spTree>
    <p:extLst>
      <p:ext uri="{BB962C8B-B14F-4D97-AF65-F5344CB8AC3E}">
        <p14:creationId xmlns:p14="http://schemas.microsoft.com/office/powerpoint/2010/main" val="613140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3"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B343CFB-568D-4771-A476-B1184E4BE17E}" type="datetimeFigureOut">
              <a:rPr lang="uk-UA" smtClean="0"/>
              <a:t>20.05.2014</a:t>
            </a:fld>
            <a:endParaRPr lang="uk-U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uk-U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0838BED-63C5-4947-8A3C-373F60E323D8}" type="slidenum">
              <a:rPr lang="uk-UA" smtClean="0"/>
              <a:t>‹#›</a:t>
            </a:fld>
            <a:endParaRPr lang="uk-U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4"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343CFB-568D-4771-A476-B1184E4BE17E}" type="datetimeFigureOut">
              <a:rPr lang="uk-UA" smtClean="0"/>
              <a:t>20.05.2014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38BED-63C5-4947-8A3C-373F60E323D8}" type="slidenum">
              <a:rPr lang="uk-UA" smtClean="0"/>
              <a:t>‹#›</a:t>
            </a:fld>
            <a:endParaRPr lang="uk-U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343CFB-568D-4771-A476-B1184E4BE17E}" type="datetimeFigureOut">
              <a:rPr lang="uk-UA" smtClean="0"/>
              <a:t>20.05.2014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38BED-63C5-4947-8A3C-373F60E323D8}" type="slidenum">
              <a:rPr lang="uk-UA" smtClean="0"/>
              <a:t>‹#›</a:t>
            </a:fld>
            <a:endParaRPr lang="uk-U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B343CFB-568D-4771-A476-B1184E4BE17E}" type="datetimeFigureOut">
              <a:rPr lang="uk-UA" smtClean="0"/>
              <a:t>20.05.2014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38BED-63C5-4947-8A3C-373F60E323D8}" type="slidenum">
              <a:rPr lang="uk-UA" smtClean="0"/>
              <a:t>‹#›</a:t>
            </a:fld>
            <a:endParaRPr lang="uk-UA"/>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3"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B343CFB-568D-4771-A476-B1184E4BE17E}" type="datetimeFigureOut">
              <a:rPr lang="uk-UA" smtClean="0"/>
              <a:t>20.05.2014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0838BED-63C5-4947-8A3C-373F60E323D8}"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4"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343CFB-568D-4771-A476-B1184E4BE17E}" type="datetimeFigureOut">
              <a:rPr lang="uk-UA" smtClean="0"/>
              <a:t>20.05.2014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38BED-63C5-4947-8A3C-373F60E323D8}" type="slidenum">
              <a:rPr lang="uk-UA" smtClean="0"/>
              <a:t>‹#›</a:t>
            </a:fld>
            <a:endParaRPr lang="uk-UA"/>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B343CFB-568D-4771-A476-B1184E4BE17E}" type="datetimeFigureOut">
              <a:rPr lang="uk-UA" smtClean="0"/>
              <a:t>20.05.2014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0838BED-63C5-4947-8A3C-373F60E323D8}" type="slidenum">
              <a:rPr lang="uk-UA" smtClean="0"/>
              <a:t>‹#›</a:t>
            </a:fld>
            <a:endParaRPr lang="uk-U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B343CFB-568D-4771-A476-B1184E4BE17E}" type="datetimeFigureOut">
              <a:rPr lang="uk-UA" smtClean="0"/>
              <a:t>20.05.2014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0838BED-63C5-4947-8A3C-373F60E323D8}" type="slidenum">
              <a:rPr lang="uk-UA" smtClean="0"/>
              <a:t>‹#›</a:t>
            </a:fld>
            <a:endParaRPr lang="uk-U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43CFB-568D-4771-A476-B1184E4BE17E}" type="datetimeFigureOut">
              <a:rPr lang="uk-UA" smtClean="0"/>
              <a:t>20.05.2014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0838BED-63C5-4947-8A3C-373F60E323D8}"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343CFB-568D-4771-A476-B1184E4BE17E}" type="datetimeFigureOut">
              <a:rPr lang="uk-UA" smtClean="0"/>
              <a:t>20.05.2014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38BED-63C5-4947-8A3C-373F60E323D8}"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B343CFB-568D-4771-A476-B1184E4BE17E}" type="datetimeFigureOut">
              <a:rPr lang="uk-UA" smtClean="0"/>
              <a:t>20.05.2014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0838BED-63C5-4947-8A3C-373F60E323D8}" type="slidenum">
              <a:rPr lang="uk-UA" smtClean="0"/>
              <a:t>‹#›</a:t>
            </a:fld>
            <a:endParaRPr lang="uk-UA"/>
          </a:p>
        </p:txBody>
      </p:sp>
    </p:spTree>
  </p:cSld>
  <p:clrMapOvr>
    <a:masterClrMapping/>
  </p:clrMapOvr>
  <mc:AlternateContent xmlns:mc="http://schemas.openxmlformats.org/markup-compatibility/2006" xmlns:p14="http://schemas.microsoft.com/office/powerpoint/2010/main">
    <mc:Choice Requires="p14">
      <p:transition spd="slow" p14:dur="1400">
        <p14:ripple/>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B343CFB-568D-4771-A476-B1184E4BE17E}" type="datetimeFigureOut">
              <a:rPr lang="uk-UA" smtClean="0"/>
              <a:t>20.05.2014</a:t>
            </a:fld>
            <a:endParaRPr lang="uk-U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uk-U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40838BED-63C5-4947-8A3C-373F60E323D8}"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400">
        <p14:ripple/>
        <p:sndAc>
          <p:stSnd>
            <p:snd r:embed="rId13" name="chimes.wav"/>
          </p:stSnd>
        </p:sndAc>
      </p:transition>
    </mc:Choice>
    <mc:Fallback xmlns="">
      <p:transition spd="slow">
        <p:fade/>
        <p:sndAc>
          <p:stSnd>
            <p:snd r:embed="rId14" name="chimes.wav"/>
          </p:stSnd>
        </p:sndAc>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332656"/>
            <a:ext cx="8424936" cy="1944216"/>
          </a:xfrm>
        </p:spPr>
        <p:txBody>
          <a:bodyPr>
            <a:noAutofit/>
          </a:bodyPr>
          <a:lstStyle/>
          <a:p>
            <a:r>
              <a:rPr lang="en-US" sz="8000" dirty="0" smtClean="0"/>
              <a:t>Summer holiday </a:t>
            </a:r>
            <a:endParaRPr lang="uk-UA" sz="8000" dirty="0"/>
          </a:p>
        </p:txBody>
      </p:sp>
      <p:sp>
        <p:nvSpPr>
          <p:cNvPr id="3" name="Подзаголовок 2"/>
          <p:cNvSpPr>
            <a:spLocks noGrp="1"/>
          </p:cNvSpPr>
          <p:nvPr>
            <p:ph type="subTitle" idx="1"/>
          </p:nvPr>
        </p:nvSpPr>
        <p:spPr>
          <a:xfrm>
            <a:off x="4499992" y="5517232"/>
            <a:ext cx="4419600" cy="1066800"/>
          </a:xfrm>
        </p:spPr>
        <p:txBody>
          <a:bodyPr>
            <a:normAutofit fontScale="92500" lnSpcReduction="20000"/>
          </a:bodyPr>
          <a:lstStyle/>
          <a:p>
            <a:pPr algn="r"/>
            <a:r>
              <a:rPr lang="en-US" dirty="0"/>
              <a:t>Prepare </a:t>
            </a:r>
          </a:p>
          <a:p>
            <a:pPr algn="r"/>
            <a:r>
              <a:rPr lang="en-US" dirty="0"/>
              <a:t>pupil 8 class </a:t>
            </a:r>
          </a:p>
          <a:p>
            <a:pPr algn="r"/>
            <a:r>
              <a:rPr lang="en-US" dirty="0" err="1"/>
              <a:t>Pavlukovska</a:t>
            </a:r>
            <a:r>
              <a:rPr lang="en-US" dirty="0"/>
              <a:t> Oksana</a:t>
            </a:r>
          </a:p>
          <a:p>
            <a:endParaRPr lang="uk-UA" dirty="0"/>
          </a:p>
        </p:txBody>
      </p:sp>
      <p:pic>
        <p:nvPicPr>
          <p:cNvPr id="3075" name="Picture 3" descr="C:\Users\user\Desktop\Summer-Quotes-Wallpaper-H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872246"/>
            <a:ext cx="5832648" cy="364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26323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7128" y="2247900"/>
            <a:ext cx="6909743" cy="3878263"/>
          </a:xfrm>
        </p:spPr>
      </p:pic>
      <p:sp>
        <p:nvSpPr>
          <p:cNvPr id="3" name="Заголовок 2"/>
          <p:cNvSpPr>
            <a:spLocks noGrp="1"/>
          </p:cNvSpPr>
          <p:nvPr>
            <p:ph type="title"/>
          </p:nvPr>
        </p:nvSpPr>
        <p:spPr/>
        <p:txBody>
          <a:bodyPr/>
          <a:lstStyle/>
          <a:p>
            <a:r>
              <a:rPr lang="en-US" dirty="0" smtClean="0"/>
              <a:t>6. Walk forest</a:t>
            </a:r>
            <a:endParaRPr lang="uk-UA" dirty="0"/>
          </a:p>
        </p:txBody>
      </p:sp>
    </p:spTree>
    <p:extLst>
      <p:ext uri="{BB962C8B-B14F-4D97-AF65-F5344CB8AC3E}">
        <p14:creationId xmlns:p14="http://schemas.microsoft.com/office/powerpoint/2010/main" val="297676957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2276872"/>
            <a:ext cx="7620948" cy="4277444"/>
          </a:xfrm>
        </p:spPr>
      </p:pic>
      <p:sp>
        <p:nvSpPr>
          <p:cNvPr id="3" name="Заголовок 2"/>
          <p:cNvSpPr>
            <a:spLocks noGrp="1"/>
          </p:cNvSpPr>
          <p:nvPr>
            <p:ph type="title"/>
          </p:nvPr>
        </p:nvSpPr>
        <p:spPr/>
        <p:txBody>
          <a:bodyPr/>
          <a:lstStyle/>
          <a:p>
            <a:r>
              <a:rPr lang="en-US" dirty="0"/>
              <a:t>7. </a:t>
            </a:r>
            <a:r>
              <a:rPr lang="en-US" dirty="0" smtClean="0"/>
              <a:t>Endless sky</a:t>
            </a:r>
            <a:endParaRPr lang="uk-UA" dirty="0"/>
          </a:p>
        </p:txBody>
      </p:sp>
    </p:spTree>
    <p:extLst>
      <p:ext uri="{BB962C8B-B14F-4D97-AF65-F5344CB8AC3E}">
        <p14:creationId xmlns:p14="http://schemas.microsoft.com/office/powerpoint/2010/main" val="370659379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smtClean="0"/>
              <a:t>8. </a:t>
            </a:r>
            <a:r>
              <a:rPr lang="en-US" dirty="0"/>
              <a:t>Short and mild </a:t>
            </a:r>
            <a:r>
              <a:rPr lang="en-US" dirty="0"/>
              <a:t>night</a:t>
            </a:r>
            <a:endParaRPr lang="uk-UA"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647258"/>
            <a:ext cx="6768751" cy="507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451683"/>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756263" cy="1054250"/>
          </a:xfrm>
        </p:spPr>
        <p:txBody>
          <a:bodyPr/>
          <a:lstStyle/>
          <a:p>
            <a:r>
              <a:rPr lang="en-US" dirty="0"/>
              <a:t>9. </a:t>
            </a:r>
            <a:r>
              <a:rPr lang="en-US" dirty="0" smtClean="0"/>
              <a:t>Beautiful flowers</a:t>
            </a:r>
            <a:endParaRPr lang="uk-UA" dirty="0"/>
          </a:p>
        </p:txBody>
      </p:sp>
      <p:pic>
        <p:nvPicPr>
          <p:cNvPr id="5" name="Объект 4"/>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rot="16200000">
            <a:off x="-1039468" y="3010745"/>
            <a:ext cx="4882254" cy="2740284"/>
          </a:xfrm>
        </p:spPr>
      </p:pic>
      <p:pic>
        <p:nvPicPr>
          <p:cNvPr id="6" name="Объект 5"/>
          <p:cNvPicPr>
            <a:picLocks noGrp="1" noChangeAspect="1"/>
          </p:cNvPicPr>
          <p:nvPr>
            <p:ph sz="quarter" idx="14"/>
          </p:nvPr>
        </p:nvPicPr>
        <p:blipFill>
          <a:blip r:embed="rId5" cstate="print">
            <a:extLst>
              <a:ext uri="{28A0092B-C50C-407E-A947-70E740481C1C}">
                <a14:useLocalDpi xmlns:a14="http://schemas.microsoft.com/office/drawing/2010/main" val="0"/>
              </a:ext>
            </a:extLst>
          </a:blip>
          <a:stretch>
            <a:fillRect/>
          </a:stretch>
        </p:blipFill>
        <p:spPr>
          <a:xfrm rot="5400000">
            <a:off x="5160754" y="3025178"/>
            <a:ext cx="4866046" cy="2731187"/>
          </a:xfrm>
        </p:spPr>
      </p:pic>
      <p:pic>
        <p:nvPicPr>
          <p:cNvPr id="1026" name="Picture 2" descr="G:\DCIM\145___06\IMG_0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075297" y="3083032"/>
            <a:ext cx="4807761" cy="269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73401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2204864"/>
            <a:ext cx="6912768" cy="4308310"/>
          </a:xfrm>
        </p:spPr>
      </p:pic>
      <p:sp>
        <p:nvSpPr>
          <p:cNvPr id="3" name="Заголовок 2"/>
          <p:cNvSpPr>
            <a:spLocks noGrp="1"/>
          </p:cNvSpPr>
          <p:nvPr>
            <p:ph type="title"/>
          </p:nvPr>
        </p:nvSpPr>
        <p:spPr/>
        <p:txBody>
          <a:bodyPr/>
          <a:lstStyle/>
          <a:p>
            <a:r>
              <a:rPr lang="en-US" dirty="0"/>
              <a:t>10. </a:t>
            </a:r>
            <a:r>
              <a:rPr lang="en-US" dirty="0" smtClean="0"/>
              <a:t>Gathering </a:t>
            </a:r>
            <a:r>
              <a:rPr lang="en-US" dirty="0" smtClean="0"/>
              <a:t>berry</a:t>
            </a:r>
            <a:endParaRPr lang="uk-UA" dirty="0"/>
          </a:p>
        </p:txBody>
      </p:sp>
    </p:spTree>
    <p:extLst>
      <p:ext uri="{BB962C8B-B14F-4D97-AF65-F5344CB8AC3E}">
        <p14:creationId xmlns:p14="http://schemas.microsoft.com/office/powerpoint/2010/main" val="3831880625"/>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9143999" cy="6857999"/>
          </a:xfrm>
          <a:blipFill dpi="0" rotWithShape="1">
            <a:blip r:embed="rId3" cstate="print">
              <a:extLst>
                <a:ext uri="{28A0092B-C50C-407E-A947-70E740481C1C}">
                  <a14:useLocalDpi xmlns:a14="http://schemas.microsoft.com/office/drawing/2010/main" val="0"/>
                </a:ext>
              </a:extLst>
            </a:blip>
            <a:srcRect/>
            <a:stretch>
              <a:fillRect/>
            </a:stretch>
          </a:blipFill>
        </p:spPr>
        <p:txBody>
          <a:bodyPr>
            <a:normAutofit/>
          </a:bodyPr>
          <a:lstStyle/>
          <a:p>
            <a:pPr algn="ctr"/>
            <a:r>
              <a:rPr lang="en-US" sz="3600" dirty="0">
                <a:solidFill>
                  <a:schemeClr val="accent1">
                    <a:lumMod val="50000"/>
                  </a:schemeClr>
                </a:solidFill>
              </a:rPr>
              <a:t>But </a:t>
            </a:r>
            <a:r>
              <a:rPr lang="en-US" sz="3600" dirty="0" smtClean="0">
                <a:solidFill>
                  <a:schemeClr val="accent1">
                    <a:lumMod val="50000"/>
                  </a:schemeClr>
                </a:solidFill>
              </a:rPr>
              <a:t>unfortunately </a:t>
            </a:r>
            <a:r>
              <a:rPr lang="en-US" sz="3600" dirty="0">
                <a:solidFill>
                  <a:schemeClr val="accent1">
                    <a:lumMod val="50000"/>
                  </a:schemeClr>
                </a:solidFill>
              </a:rPr>
              <a:t>time flies quickly on </a:t>
            </a:r>
            <a:r>
              <a:rPr lang="en-US" sz="3600" dirty="0" smtClean="0">
                <a:solidFill>
                  <a:schemeClr val="accent1">
                    <a:lumMod val="50000"/>
                  </a:schemeClr>
                </a:solidFill>
              </a:rPr>
              <a:t>holidays </a:t>
            </a:r>
            <a:r>
              <a:rPr lang="en-US" sz="3600" dirty="0">
                <a:solidFill>
                  <a:schemeClr val="accent1">
                    <a:lumMod val="50000"/>
                  </a:schemeClr>
                </a:solidFill>
              </a:rPr>
              <a:t>and soon it's time to go to school again.</a:t>
            </a:r>
            <a:endParaRPr lang="uk-UA" sz="3600" dirty="0">
              <a:solidFill>
                <a:schemeClr val="accent1">
                  <a:lumMod val="50000"/>
                </a:schemeClr>
              </a:solidFill>
            </a:endParaRPr>
          </a:p>
        </p:txBody>
      </p:sp>
    </p:spTree>
    <p:extLst>
      <p:ext uri="{BB962C8B-B14F-4D97-AF65-F5344CB8AC3E}">
        <p14:creationId xmlns:p14="http://schemas.microsoft.com/office/powerpoint/2010/main" val="317905843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83" y="0"/>
            <a:ext cx="9144000" cy="6858000"/>
          </a:xfr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r>
              <a:rPr lang="en-US" sz="19900" dirty="0" smtClean="0"/>
              <a:t>The end</a:t>
            </a:r>
            <a:endParaRPr lang="uk-UA" sz="19900" dirty="0"/>
          </a:p>
        </p:txBody>
      </p:sp>
    </p:spTree>
    <p:extLst>
      <p:ext uri="{BB962C8B-B14F-4D97-AF65-F5344CB8AC3E}">
        <p14:creationId xmlns:p14="http://schemas.microsoft.com/office/powerpoint/2010/main" val="9030113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67" y="781012"/>
            <a:ext cx="5347221" cy="5240276"/>
          </a:xfrm>
        </p:spPr>
      </p:pic>
      <p:sp>
        <p:nvSpPr>
          <p:cNvPr id="4" name="Текст 3"/>
          <p:cNvSpPr>
            <a:spLocks noGrp="1"/>
          </p:cNvSpPr>
          <p:nvPr>
            <p:ph type="body" sz="half" idx="2"/>
          </p:nvPr>
        </p:nvSpPr>
        <p:spPr>
          <a:xfrm>
            <a:off x="5436096" y="620688"/>
            <a:ext cx="3586272" cy="5572421"/>
          </a:xfrm>
        </p:spPr>
        <p:txBody>
          <a:bodyPr>
            <a:noAutofit/>
          </a:bodyPr>
          <a:lstStyle/>
          <a:p>
            <a:r>
              <a:rPr lang="en-US" sz="2800" dirty="0"/>
              <a:t>Let me start with summer holidays. Pupils have summer holidays that are three months long. Children don't have to get up early. There is no homework to do and lessons to learn. That's why they like summer holidays.</a:t>
            </a:r>
            <a:endParaRPr lang="uk-UA" sz="2800" dirty="0"/>
          </a:p>
        </p:txBody>
      </p:sp>
    </p:spTree>
    <p:extLst>
      <p:ext uri="{BB962C8B-B14F-4D97-AF65-F5344CB8AC3E}">
        <p14:creationId xmlns:p14="http://schemas.microsoft.com/office/powerpoint/2010/main" val="241930999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1" y="2248347"/>
            <a:ext cx="8496944" cy="4276997"/>
          </a:xfrm>
        </p:spPr>
        <p:txBody>
          <a:bodyPr>
            <a:normAutofit/>
          </a:bodyPr>
          <a:lstStyle/>
          <a:p>
            <a:r>
              <a:rPr lang="en-US" dirty="0"/>
              <a:t>I like summer holidays because I have a lot of free time. </a:t>
            </a:r>
            <a:r>
              <a:rPr lang="en-US" dirty="0" smtClean="0"/>
              <a:t>In summer my </a:t>
            </a:r>
            <a:r>
              <a:rPr lang="en-US" dirty="0"/>
              <a:t>friends and I often go swimming and boating there. There is a lot of fish in the lake, so I sometimes go fishing. When it is very hot I usually go to the forest. The air is cool there. I like to walk in the shade1 of trees and pick mushrooms and berries. I like to go to the beach2 in the morning when it is not too hot. I swim, </a:t>
            </a:r>
            <a:r>
              <a:rPr lang="en-US" dirty="0" smtClean="0"/>
              <a:t>sunbathe</a:t>
            </a:r>
            <a:r>
              <a:rPr lang="en-US" dirty="0"/>
              <a:t>, and play with my friends on the bank of the river. I always help my </a:t>
            </a:r>
            <a:r>
              <a:rPr lang="en-US" dirty="0" smtClean="0"/>
              <a:t>gran</a:t>
            </a:r>
            <a:r>
              <a:rPr lang="en-US" dirty="0" smtClean="0"/>
              <a:t>dmother</a:t>
            </a:r>
            <a:r>
              <a:rPr lang="en-US" dirty="0" smtClean="0"/>
              <a:t> </a:t>
            </a:r>
            <a:r>
              <a:rPr lang="en-US" dirty="0"/>
              <a:t>to work in the kitchen garden or to look after </a:t>
            </a:r>
            <a:r>
              <a:rPr lang="en-US" dirty="0" smtClean="0"/>
              <a:t>chickens.</a:t>
            </a:r>
            <a:endParaRPr lang="uk-UA" dirty="0"/>
          </a:p>
        </p:txBody>
      </p:sp>
      <p:sp>
        <p:nvSpPr>
          <p:cNvPr id="3" name="Заголовок 2"/>
          <p:cNvSpPr>
            <a:spLocks noGrp="1"/>
          </p:cNvSpPr>
          <p:nvPr>
            <p:ph type="title"/>
          </p:nvPr>
        </p:nvSpPr>
        <p:spPr/>
        <p:txBody>
          <a:bodyPr/>
          <a:lstStyle/>
          <a:p>
            <a:r>
              <a:rPr lang="en-US" dirty="0" smtClean="0"/>
              <a:t>My summer holiday</a:t>
            </a:r>
            <a:endParaRPr lang="uk-UA" dirty="0"/>
          </a:p>
        </p:txBody>
      </p:sp>
    </p:spTree>
    <p:extLst>
      <p:ext uri="{BB962C8B-B14F-4D97-AF65-F5344CB8AC3E}">
        <p14:creationId xmlns:p14="http://schemas.microsoft.com/office/powerpoint/2010/main" val="1550202746"/>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16632"/>
            <a:ext cx="7754713" cy="1910716"/>
          </a:xfrm>
        </p:spPr>
        <p:txBody>
          <a:bodyPr/>
          <a:lstStyle/>
          <a:p>
            <a:r>
              <a:rPr lang="en-US" dirty="0"/>
              <a:t>10 cause </a:t>
            </a:r>
            <a:r>
              <a:rPr lang="en-US" dirty="0" smtClean="0"/>
              <a:t>why I love summer holiday</a:t>
            </a:r>
            <a:endParaRPr lang="uk-UA" dirty="0"/>
          </a:p>
        </p:txBody>
      </p:sp>
      <p:pic>
        <p:nvPicPr>
          <p:cNvPr id="4099" name="Picture 3" descr="C:\Users\user\Desktop\image_532405101222305934339_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32304"/>
            <a:ext cx="7200800" cy="450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8700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404664"/>
            <a:ext cx="7756263" cy="1054250"/>
          </a:xfrm>
        </p:spPr>
        <p:txBody>
          <a:bodyPr/>
          <a:lstStyle/>
          <a:p>
            <a:r>
              <a:rPr lang="en-US" dirty="0"/>
              <a:t>1. </a:t>
            </a:r>
            <a:r>
              <a:rPr lang="en-US" dirty="0" smtClean="0"/>
              <a:t>Warm weather</a:t>
            </a:r>
            <a:endParaRPr lang="uk-UA" dirty="0"/>
          </a:p>
        </p:txBody>
      </p:sp>
      <p:pic>
        <p:nvPicPr>
          <p:cNvPr id="8" name="Объект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9592" y="1704321"/>
            <a:ext cx="7416824" cy="4917677"/>
          </a:xfrm>
        </p:spPr>
      </p:pic>
    </p:spTree>
    <p:extLst>
      <p:ext uri="{BB962C8B-B14F-4D97-AF65-F5344CB8AC3E}">
        <p14:creationId xmlns:p14="http://schemas.microsoft.com/office/powerpoint/2010/main" val="941510258"/>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en-US" dirty="0"/>
              <a:t>2. B</a:t>
            </a:r>
            <a:r>
              <a:rPr lang="en-US" dirty="0" smtClean="0"/>
              <a:t>athing </a:t>
            </a:r>
            <a:r>
              <a:rPr lang="en-US" dirty="0"/>
              <a:t>season</a:t>
            </a:r>
            <a:endParaRPr lang="uk-UA" dirty="0"/>
          </a:p>
        </p:txBody>
      </p:sp>
      <p:pic>
        <p:nvPicPr>
          <p:cNvPr id="5122" name="Picture 2" descr="C:\Users\user\Desktop\10-лучших-книг-о-море.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101642"/>
            <a:ext cx="7936881"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052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1581062"/>
            <a:ext cx="6768752" cy="5211939"/>
          </a:xfrm>
        </p:spPr>
      </p:pic>
      <p:sp>
        <p:nvSpPr>
          <p:cNvPr id="3" name="Заголовок 2"/>
          <p:cNvSpPr>
            <a:spLocks noGrp="1"/>
          </p:cNvSpPr>
          <p:nvPr>
            <p:ph type="title"/>
          </p:nvPr>
        </p:nvSpPr>
        <p:spPr>
          <a:xfrm>
            <a:off x="683568" y="260648"/>
            <a:ext cx="7756263" cy="1054250"/>
          </a:xfrm>
        </p:spPr>
        <p:txBody>
          <a:bodyPr/>
          <a:lstStyle/>
          <a:p>
            <a:r>
              <a:rPr lang="en-US" dirty="0" smtClean="0"/>
              <a:t>3. Holiday Ivana </a:t>
            </a:r>
            <a:r>
              <a:rPr lang="en-US" dirty="0" err="1" smtClean="0"/>
              <a:t>Kupayla</a:t>
            </a:r>
            <a:endParaRPr lang="uk-UA" dirty="0"/>
          </a:p>
        </p:txBody>
      </p:sp>
    </p:spTree>
    <p:extLst>
      <p:ext uri="{BB962C8B-B14F-4D97-AF65-F5344CB8AC3E}">
        <p14:creationId xmlns:p14="http://schemas.microsoft.com/office/powerpoint/2010/main" val="64887539"/>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648750"/>
            <a:ext cx="6768752" cy="5076564"/>
          </a:xfrm>
        </p:spPr>
      </p:pic>
      <p:sp>
        <p:nvSpPr>
          <p:cNvPr id="3" name="Заголовок 2"/>
          <p:cNvSpPr>
            <a:spLocks noGrp="1"/>
          </p:cNvSpPr>
          <p:nvPr>
            <p:ph type="title"/>
          </p:nvPr>
        </p:nvSpPr>
        <p:spPr/>
        <p:txBody>
          <a:bodyPr/>
          <a:lstStyle/>
          <a:p>
            <a:r>
              <a:rPr lang="en-US" dirty="0"/>
              <a:t>4. </a:t>
            </a:r>
            <a:r>
              <a:rPr lang="en-US" dirty="0" smtClean="0"/>
              <a:t>Transparent river </a:t>
            </a:r>
            <a:endParaRPr lang="uk-UA" dirty="0"/>
          </a:p>
        </p:txBody>
      </p:sp>
    </p:spTree>
    <p:extLst>
      <p:ext uri="{BB962C8B-B14F-4D97-AF65-F5344CB8AC3E}">
        <p14:creationId xmlns:p14="http://schemas.microsoft.com/office/powerpoint/2010/main" val="318100260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332656"/>
            <a:ext cx="7756263" cy="1054250"/>
          </a:xfrm>
        </p:spPr>
        <p:txBody>
          <a:bodyPr/>
          <a:lstStyle/>
          <a:p>
            <a:r>
              <a:rPr lang="en-US" dirty="0" smtClean="0"/>
              <a:t>5. Fair sun</a:t>
            </a:r>
            <a:endParaRPr lang="uk-UA" dirty="0"/>
          </a:p>
        </p:txBody>
      </p:sp>
      <p:pic>
        <p:nvPicPr>
          <p:cNvPr id="6" name="Объект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31641" y="1756762"/>
            <a:ext cx="6480720" cy="4860540"/>
          </a:xfrm>
        </p:spPr>
      </p:pic>
    </p:spTree>
    <p:extLst>
      <p:ext uri="{BB962C8B-B14F-4D97-AF65-F5344CB8AC3E}">
        <p14:creationId xmlns:p14="http://schemas.microsoft.com/office/powerpoint/2010/main" val="2665651457"/>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118</TotalTime>
  <Words>250</Words>
  <Application>Microsoft Office PowerPoint</Application>
  <PresentationFormat>Экран (4:3)</PresentationFormat>
  <Paragraphs>21</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Твердый переплет</vt:lpstr>
      <vt:lpstr>Summer holiday </vt:lpstr>
      <vt:lpstr>Презентация PowerPoint</vt:lpstr>
      <vt:lpstr>My summer holiday</vt:lpstr>
      <vt:lpstr>10 cause why I love summer holiday</vt:lpstr>
      <vt:lpstr>1. Warm weather</vt:lpstr>
      <vt:lpstr>2. Bathing season</vt:lpstr>
      <vt:lpstr>3. Holiday Ivana Kupayla</vt:lpstr>
      <vt:lpstr>4. Transparent river </vt:lpstr>
      <vt:lpstr>5. Fair sun</vt:lpstr>
      <vt:lpstr>6. Walk forest</vt:lpstr>
      <vt:lpstr>7. Endless sky</vt:lpstr>
      <vt:lpstr>8. Short and mild night</vt:lpstr>
      <vt:lpstr>9. Beautiful flowers</vt:lpstr>
      <vt:lpstr>10. Gathering berry</vt:lpstr>
      <vt:lpstr>Презентация PowerPoint</vt:lpstr>
      <vt:lpstr>The end</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holiday</dc:title>
  <dc:creator>user</dc:creator>
  <cp:lastModifiedBy>user</cp:lastModifiedBy>
  <cp:revision>11</cp:revision>
  <dcterms:created xsi:type="dcterms:W3CDTF">2014-05-20T16:31:26Z</dcterms:created>
  <dcterms:modified xsi:type="dcterms:W3CDTF">2014-05-20T19:34:29Z</dcterms:modified>
</cp:coreProperties>
</file>